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5"/>
  </p:notesMasterIdLst>
  <p:handoutMasterIdLst>
    <p:handoutMasterId r:id="rId26"/>
  </p:handoutMasterIdLst>
  <p:sldIdLst>
    <p:sldId id="257" r:id="rId2"/>
    <p:sldId id="272" r:id="rId3"/>
    <p:sldId id="273" r:id="rId4"/>
    <p:sldId id="296" r:id="rId5"/>
    <p:sldId id="288" r:id="rId6"/>
    <p:sldId id="297" r:id="rId7"/>
    <p:sldId id="298" r:id="rId8"/>
    <p:sldId id="299" r:id="rId9"/>
    <p:sldId id="289" r:id="rId10"/>
    <p:sldId id="293" r:id="rId11"/>
    <p:sldId id="280" r:id="rId12"/>
    <p:sldId id="281" r:id="rId13"/>
    <p:sldId id="282" r:id="rId14"/>
    <p:sldId id="283" r:id="rId15"/>
    <p:sldId id="286" r:id="rId16"/>
    <p:sldId id="291" r:id="rId17"/>
    <p:sldId id="294" r:id="rId18"/>
    <p:sldId id="284" r:id="rId19"/>
    <p:sldId id="285" r:id="rId20"/>
    <p:sldId id="295" r:id="rId21"/>
    <p:sldId id="300" r:id="rId22"/>
    <p:sldId id="301" r:id="rId23"/>
    <p:sldId id="266" r:id="rId24"/>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19DA96-4E5F-4F38-B6A0-BB603E55D4E0}" v="605" dt="2023-05-22T21:13:22.917"/>
    <p1510:client id="{E6AE1D5B-757E-5643-A29C-E52BC8FF503C}" v="768" dt="2023-05-22T20:50:30.9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 Gomes" userId="2ab3e8c98c06146b" providerId="LiveId" clId="{4419DA96-4E5F-4F38-B6A0-BB603E55D4E0}"/>
    <pc:docChg chg="undo custSel modSld">
      <pc:chgData name="Simon Gomes" userId="2ab3e8c98c06146b" providerId="LiveId" clId="{4419DA96-4E5F-4F38-B6A0-BB603E55D4E0}" dt="2023-05-22T21:13:22.917" v="641" actId="20577"/>
      <pc:docMkLst>
        <pc:docMk/>
      </pc:docMkLst>
      <pc:sldChg chg="delSp mod">
        <pc:chgData name="Simon Gomes" userId="2ab3e8c98c06146b" providerId="LiveId" clId="{4419DA96-4E5F-4F38-B6A0-BB603E55D4E0}" dt="2023-05-22T10:59:21.003" v="0" actId="478"/>
        <pc:sldMkLst>
          <pc:docMk/>
          <pc:sldMk cId="2204856167" sldId="273"/>
        </pc:sldMkLst>
        <pc:spChg chg="del">
          <ac:chgData name="Simon Gomes" userId="2ab3e8c98c06146b" providerId="LiveId" clId="{4419DA96-4E5F-4F38-B6A0-BB603E55D4E0}" dt="2023-05-22T10:59:21.003" v="0" actId="478"/>
          <ac:spMkLst>
            <pc:docMk/>
            <pc:sldMk cId="2204856167" sldId="273"/>
            <ac:spMk id="5" creationId="{339D7CCF-42EB-C86C-A56C-3A38D10188FA}"/>
          </ac:spMkLst>
        </pc:spChg>
      </pc:sldChg>
      <pc:sldChg chg="delSp mod">
        <pc:chgData name="Simon Gomes" userId="2ab3e8c98c06146b" providerId="LiveId" clId="{4419DA96-4E5F-4F38-B6A0-BB603E55D4E0}" dt="2023-05-22T10:59:28.907" v="1" actId="478"/>
        <pc:sldMkLst>
          <pc:docMk/>
          <pc:sldMk cId="2787447383" sldId="277"/>
        </pc:sldMkLst>
        <pc:spChg chg="del">
          <ac:chgData name="Simon Gomes" userId="2ab3e8c98c06146b" providerId="LiveId" clId="{4419DA96-4E5F-4F38-B6A0-BB603E55D4E0}" dt="2023-05-22T10:59:28.907" v="1" actId="478"/>
          <ac:spMkLst>
            <pc:docMk/>
            <pc:sldMk cId="2787447383" sldId="277"/>
            <ac:spMk id="6" creationId="{14B2891A-6024-8888-AB93-CAE310EBD658}"/>
          </ac:spMkLst>
        </pc:spChg>
      </pc:sldChg>
      <pc:sldChg chg="modSp mod">
        <pc:chgData name="Simon Gomes" userId="2ab3e8c98c06146b" providerId="LiveId" clId="{4419DA96-4E5F-4F38-B6A0-BB603E55D4E0}" dt="2023-05-22T11:00:00.096" v="5" actId="14100"/>
        <pc:sldMkLst>
          <pc:docMk/>
          <pc:sldMk cId="1666809791" sldId="279"/>
        </pc:sldMkLst>
        <pc:spChg chg="mod">
          <ac:chgData name="Simon Gomes" userId="2ab3e8c98c06146b" providerId="LiveId" clId="{4419DA96-4E5F-4F38-B6A0-BB603E55D4E0}" dt="2023-05-22T11:00:00.096" v="5" actId="14100"/>
          <ac:spMkLst>
            <pc:docMk/>
            <pc:sldMk cId="1666809791" sldId="279"/>
            <ac:spMk id="2" creationId="{B6B1D0E6-E08D-FEA4-80BF-95DBEDF1F41C}"/>
          </ac:spMkLst>
        </pc:spChg>
      </pc:sldChg>
      <pc:sldChg chg="modSp mod">
        <pc:chgData name="Simon Gomes" userId="2ab3e8c98c06146b" providerId="LiveId" clId="{4419DA96-4E5F-4F38-B6A0-BB603E55D4E0}" dt="2023-05-22T11:01:25.440" v="15" actId="108"/>
        <pc:sldMkLst>
          <pc:docMk/>
          <pc:sldMk cId="2135771561" sldId="280"/>
        </pc:sldMkLst>
        <pc:spChg chg="mod">
          <ac:chgData name="Simon Gomes" userId="2ab3e8c98c06146b" providerId="LiveId" clId="{4419DA96-4E5F-4F38-B6A0-BB603E55D4E0}" dt="2023-05-22T11:01:25.440" v="15" actId="108"/>
          <ac:spMkLst>
            <pc:docMk/>
            <pc:sldMk cId="2135771561" sldId="280"/>
            <ac:spMk id="2" creationId="{89CDE653-8AF9-5B05-458C-6716DFFC4258}"/>
          </ac:spMkLst>
        </pc:spChg>
        <pc:picChg chg="mod">
          <ac:chgData name="Simon Gomes" userId="2ab3e8c98c06146b" providerId="LiveId" clId="{4419DA96-4E5F-4F38-B6A0-BB603E55D4E0}" dt="2023-05-22T11:00:39.672" v="8" actId="1076"/>
          <ac:picMkLst>
            <pc:docMk/>
            <pc:sldMk cId="2135771561" sldId="280"/>
            <ac:picMk id="2050" creationId="{CEAD8D7A-907B-F753-A5E1-38935B795C2B}"/>
          </ac:picMkLst>
        </pc:picChg>
      </pc:sldChg>
      <pc:sldChg chg="modSp mod">
        <pc:chgData name="Simon Gomes" userId="2ab3e8c98c06146b" providerId="LiveId" clId="{4419DA96-4E5F-4F38-B6A0-BB603E55D4E0}" dt="2023-05-22T11:01:06.598" v="13" actId="14100"/>
        <pc:sldMkLst>
          <pc:docMk/>
          <pc:sldMk cId="3850444516" sldId="281"/>
        </pc:sldMkLst>
        <pc:spChg chg="mod">
          <ac:chgData name="Simon Gomes" userId="2ab3e8c98c06146b" providerId="LiveId" clId="{4419DA96-4E5F-4F38-B6A0-BB603E55D4E0}" dt="2023-05-22T11:01:06.598" v="13" actId="14100"/>
          <ac:spMkLst>
            <pc:docMk/>
            <pc:sldMk cId="3850444516" sldId="281"/>
            <ac:spMk id="2" creationId="{CF346074-5722-FEC6-0354-0A885218CBA7}"/>
          </ac:spMkLst>
        </pc:spChg>
      </pc:sldChg>
      <pc:sldChg chg="modSp mod">
        <pc:chgData name="Simon Gomes" userId="2ab3e8c98c06146b" providerId="LiveId" clId="{4419DA96-4E5F-4F38-B6A0-BB603E55D4E0}" dt="2023-05-22T11:01:50.023" v="20" actId="1076"/>
        <pc:sldMkLst>
          <pc:docMk/>
          <pc:sldMk cId="1941037184" sldId="282"/>
        </pc:sldMkLst>
        <pc:spChg chg="mod">
          <ac:chgData name="Simon Gomes" userId="2ab3e8c98c06146b" providerId="LiveId" clId="{4419DA96-4E5F-4F38-B6A0-BB603E55D4E0}" dt="2023-05-22T11:01:45.555" v="19" actId="27636"/>
          <ac:spMkLst>
            <pc:docMk/>
            <pc:sldMk cId="1941037184" sldId="282"/>
            <ac:spMk id="2" creationId="{0F20319B-B4AC-77BA-F212-C30F15B318C4}"/>
          </ac:spMkLst>
        </pc:spChg>
        <pc:picChg chg="mod">
          <ac:chgData name="Simon Gomes" userId="2ab3e8c98c06146b" providerId="LiveId" clId="{4419DA96-4E5F-4F38-B6A0-BB603E55D4E0}" dt="2023-05-22T11:01:50.023" v="20" actId="1076"/>
          <ac:picMkLst>
            <pc:docMk/>
            <pc:sldMk cId="1941037184" sldId="282"/>
            <ac:picMk id="4098" creationId="{493A27E9-979F-B3CA-C2CA-275FAAE5A884}"/>
          </ac:picMkLst>
        </pc:picChg>
      </pc:sldChg>
      <pc:sldChg chg="modSp mod">
        <pc:chgData name="Simon Gomes" userId="2ab3e8c98c06146b" providerId="LiveId" clId="{4419DA96-4E5F-4F38-B6A0-BB603E55D4E0}" dt="2023-05-22T11:02:36.241" v="29" actId="14100"/>
        <pc:sldMkLst>
          <pc:docMk/>
          <pc:sldMk cId="432655766" sldId="283"/>
        </pc:sldMkLst>
        <pc:spChg chg="mod">
          <ac:chgData name="Simon Gomes" userId="2ab3e8c98c06146b" providerId="LiveId" clId="{4419DA96-4E5F-4F38-B6A0-BB603E55D4E0}" dt="2023-05-22T11:02:23.699" v="23" actId="108"/>
          <ac:spMkLst>
            <pc:docMk/>
            <pc:sldMk cId="432655766" sldId="283"/>
            <ac:spMk id="2" creationId="{4C2B47E3-10B1-E477-65B4-3057AD39F422}"/>
          </ac:spMkLst>
        </pc:spChg>
        <pc:picChg chg="mod">
          <ac:chgData name="Simon Gomes" userId="2ab3e8c98c06146b" providerId="LiveId" clId="{4419DA96-4E5F-4F38-B6A0-BB603E55D4E0}" dt="2023-05-22T11:02:36.241" v="29" actId="14100"/>
          <ac:picMkLst>
            <pc:docMk/>
            <pc:sldMk cId="432655766" sldId="283"/>
            <ac:picMk id="5124" creationId="{63177016-B0D9-6D22-B29B-D2503D457630}"/>
          </ac:picMkLst>
        </pc:picChg>
      </pc:sldChg>
      <pc:sldChg chg="modSp">
        <pc:chgData name="Simon Gomes" userId="2ab3e8c98c06146b" providerId="LiveId" clId="{4419DA96-4E5F-4F38-B6A0-BB603E55D4E0}" dt="2023-05-22T20:59:26.346" v="81" actId="14100"/>
        <pc:sldMkLst>
          <pc:docMk/>
          <pc:sldMk cId="1286643057" sldId="284"/>
        </pc:sldMkLst>
        <pc:picChg chg="mod">
          <ac:chgData name="Simon Gomes" userId="2ab3e8c98c06146b" providerId="LiveId" clId="{4419DA96-4E5F-4F38-B6A0-BB603E55D4E0}" dt="2023-05-22T20:59:26.346" v="81" actId="14100"/>
          <ac:picMkLst>
            <pc:docMk/>
            <pc:sldMk cId="1286643057" sldId="284"/>
            <ac:picMk id="6146" creationId="{CB762BF2-9B12-2B3E-F399-DEE2CC6A8EDE}"/>
          </ac:picMkLst>
        </pc:picChg>
      </pc:sldChg>
      <pc:sldChg chg="modSp mod">
        <pc:chgData name="Simon Gomes" userId="2ab3e8c98c06146b" providerId="LiveId" clId="{4419DA96-4E5F-4F38-B6A0-BB603E55D4E0}" dt="2023-05-22T11:02:48.049" v="30" actId="108"/>
        <pc:sldMkLst>
          <pc:docMk/>
          <pc:sldMk cId="2718387872" sldId="284"/>
        </pc:sldMkLst>
        <pc:spChg chg="mod">
          <ac:chgData name="Simon Gomes" userId="2ab3e8c98c06146b" providerId="LiveId" clId="{4419DA96-4E5F-4F38-B6A0-BB603E55D4E0}" dt="2023-05-22T11:02:48.049" v="30" actId="108"/>
          <ac:spMkLst>
            <pc:docMk/>
            <pc:sldMk cId="2718387872" sldId="284"/>
            <ac:spMk id="2" creationId="{F41B60E7-F14B-04B1-5E73-CB5C7B6AAB24}"/>
          </ac:spMkLst>
        </pc:spChg>
      </pc:sldChg>
      <pc:sldChg chg="modSp mod">
        <pc:chgData name="Simon Gomes" userId="2ab3e8c98c06146b" providerId="LiveId" clId="{4419DA96-4E5F-4F38-B6A0-BB603E55D4E0}" dt="2023-05-22T11:03:26.805" v="71" actId="33524"/>
        <pc:sldMkLst>
          <pc:docMk/>
          <pc:sldMk cId="2705988709" sldId="285"/>
        </pc:sldMkLst>
        <pc:spChg chg="mod">
          <ac:chgData name="Simon Gomes" userId="2ab3e8c98c06146b" providerId="LiveId" clId="{4419DA96-4E5F-4F38-B6A0-BB603E55D4E0}" dt="2023-05-22T11:03:26.805" v="71" actId="33524"/>
          <ac:spMkLst>
            <pc:docMk/>
            <pc:sldMk cId="2705988709" sldId="285"/>
            <ac:spMk id="2" creationId="{E62BC2EF-70F9-D1AD-DA76-9CC2C877C7B9}"/>
          </ac:spMkLst>
        </pc:spChg>
        <pc:picChg chg="mod">
          <ac:chgData name="Simon Gomes" userId="2ab3e8c98c06146b" providerId="LiveId" clId="{4419DA96-4E5F-4F38-B6A0-BB603E55D4E0}" dt="2023-05-22T11:03:15.013" v="68" actId="1035"/>
          <ac:picMkLst>
            <pc:docMk/>
            <pc:sldMk cId="2705988709" sldId="285"/>
            <ac:picMk id="7170" creationId="{68852C71-7933-70C7-2058-BB360BFE9031}"/>
          </ac:picMkLst>
        </pc:picChg>
      </pc:sldChg>
      <pc:sldChg chg="modSp mod">
        <pc:chgData name="Simon Gomes" userId="2ab3e8c98c06146b" providerId="LiveId" clId="{4419DA96-4E5F-4F38-B6A0-BB603E55D4E0}" dt="2023-05-22T11:03:58.575" v="76" actId="14100"/>
        <pc:sldMkLst>
          <pc:docMk/>
          <pc:sldMk cId="3235619746" sldId="286"/>
        </pc:sldMkLst>
        <pc:spChg chg="mod">
          <ac:chgData name="Simon Gomes" userId="2ab3e8c98c06146b" providerId="LiveId" clId="{4419DA96-4E5F-4F38-B6A0-BB603E55D4E0}" dt="2023-05-22T11:03:58.575" v="76" actId="14100"/>
          <ac:spMkLst>
            <pc:docMk/>
            <pc:sldMk cId="3235619746" sldId="286"/>
            <ac:spMk id="2" creationId="{1ED8229A-8A48-4902-FCCE-F5867AE0AE1E}"/>
          </ac:spMkLst>
        </pc:spChg>
        <pc:picChg chg="mod">
          <ac:chgData name="Simon Gomes" userId="2ab3e8c98c06146b" providerId="LiveId" clId="{4419DA96-4E5F-4F38-B6A0-BB603E55D4E0}" dt="2023-05-22T11:03:52.559" v="74" actId="1076"/>
          <ac:picMkLst>
            <pc:docMk/>
            <pc:sldMk cId="3235619746" sldId="286"/>
            <ac:picMk id="8194" creationId="{4A895D6B-DB28-A65A-3C5F-B9D32CBC584A}"/>
          </ac:picMkLst>
        </pc:picChg>
      </pc:sldChg>
      <pc:sldChg chg="modSp mod">
        <pc:chgData name="Simon Gomes" userId="2ab3e8c98c06146b" providerId="LiveId" clId="{4419DA96-4E5F-4F38-B6A0-BB603E55D4E0}" dt="2023-05-22T21:05:38.868" v="231" actId="1076"/>
        <pc:sldMkLst>
          <pc:docMk/>
          <pc:sldMk cId="1617815817" sldId="288"/>
        </pc:sldMkLst>
        <pc:spChg chg="mod">
          <ac:chgData name="Simon Gomes" userId="2ab3e8c98c06146b" providerId="LiveId" clId="{4419DA96-4E5F-4F38-B6A0-BB603E55D4E0}" dt="2023-05-22T21:05:38.868" v="231" actId="1076"/>
          <ac:spMkLst>
            <pc:docMk/>
            <pc:sldMk cId="1617815817" sldId="288"/>
            <ac:spMk id="4" creationId="{E49EB608-FA43-1653-51DB-B057CA77731A}"/>
          </ac:spMkLst>
        </pc:spChg>
      </pc:sldChg>
      <pc:sldChg chg="modSp mod">
        <pc:chgData name="Simon Gomes" userId="2ab3e8c98c06146b" providerId="LiveId" clId="{4419DA96-4E5F-4F38-B6A0-BB603E55D4E0}" dt="2023-05-22T21:06:57.804" v="295" actId="313"/>
        <pc:sldMkLst>
          <pc:docMk/>
          <pc:sldMk cId="4033507449" sldId="293"/>
        </pc:sldMkLst>
        <pc:spChg chg="mod">
          <ac:chgData name="Simon Gomes" userId="2ab3e8c98c06146b" providerId="LiveId" clId="{4419DA96-4E5F-4F38-B6A0-BB603E55D4E0}" dt="2023-05-22T21:06:57.804" v="295" actId="313"/>
          <ac:spMkLst>
            <pc:docMk/>
            <pc:sldMk cId="4033507449" sldId="293"/>
            <ac:spMk id="4" creationId="{E49EB608-FA43-1653-51DB-B057CA77731A}"/>
          </ac:spMkLst>
        </pc:spChg>
      </pc:sldChg>
      <pc:sldChg chg="modSp mod">
        <pc:chgData name="Simon Gomes" userId="2ab3e8c98c06146b" providerId="LiveId" clId="{4419DA96-4E5F-4F38-B6A0-BB603E55D4E0}" dt="2023-05-22T21:09:42.287" v="460" actId="1076"/>
        <pc:sldMkLst>
          <pc:docMk/>
          <pc:sldMk cId="1576154502" sldId="294"/>
        </pc:sldMkLst>
        <pc:spChg chg="mod">
          <ac:chgData name="Simon Gomes" userId="2ab3e8c98c06146b" providerId="LiveId" clId="{4419DA96-4E5F-4F38-B6A0-BB603E55D4E0}" dt="2023-05-22T21:09:42.287" v="460" actId="1076"/>
          <ac:spMkLst>
            <pc:docMk/>
            <pc:sldMk cId="1576154502" sldId="294"/>
            <ac:spMk id="4" creationId="{E49EB608-FA43-1653-51DB-B057CA77731A}"/>
          </ac:spMkLst>
        </pc:spChg>
        <pc:picChg chg="mod">
          <ac:chgData name="Simon Gomes" userId="2ab3e8c98c06146b" providerId="LiveId" clId="{4419DA96-4E5F-4F38-B6A0-BB603E55D4E0}" dt="2023-05-22T21:08:25.597" v="393" actId="1076"/>
          <ac:picMkLst>
            <pc:docMk/>
            <pc:sldMk cId="1576154502" sldId="294"/>
            <ac:picMk id="6" creationId="{7E08CC00-8D2E-7C11-E95A-737B8260B395}"/>
          </ac:picMkLst>
        </pc:picChg>
      </pc:sldChg>
      <pc:sldChg chg="modSp mod">
        <pc:chgData name="Simon Gomes" userId="2ab3e8c98c06146b" providerId="LiveId" clId="{4419DA96-4E5F-4F38-B6A0-BB603E55D4E0}" dt="2023-05-22T21:13:22.917" v="641" actId="20577"/>
        <pc:sldMkLst>
          <pc:docMk/>
          <pc:sldMk cId="1391619948" sldId="301"/>
        </pc:sldMkLst>
        <pc:spChg chg="mod">
          <ac:chgData name="Simon Gomes" userId="2ab3e8c98c06146b" providerId="LiveId" clId="{4419DA96-4E5F-4F38-B6A0-BB603E55D4E0}" dt="2023-05-22T21:13:22.917" v="641" actId="20577"/>
          <ac:spMkLst>
            <pc:docMk/>
            <pc:sldMk cId="1391619948" sldId="301"/>
            <ac:spMk id="5" creationId="{0A6115D1-AF4E-D8C1-82FE-F804183C05E1}"/>
          </ac:spMkLst>
        </pc:spChg>
      </pc:sldChg>
    </pc:docChg>
  </pc:docChgLst>
  <pc:docChgLst>
    <pc:chgData name="Simon Gomes" userId="2ab3e8c98c06146b" providerId="LiveId" clId="{E6AE1D5B-757E-5643-A29C-E52BC8FF503C}"/>
    <pc:docChg chg="undo custSel addSld delSld modSld sldOrd">
      <pc:chgData name="Simon Gomes" userId="2ab3e8c98c06146b" providerId="LiveId" clId="{E6AE1D5B-757E-5643-A29C-E52BC8FF503C}" dt="2023-05-22T20:58:01.950" v="1277" actId="20577"/>
      <pc:docMkLst>
        <pc:docMk/>
      </pc:docMkLst>
      <pc:sldChg chg="modSp mod">
        <pc:chgData name="Simon Gomes" userId="2ab3e8c98c06146b" providerId="LiveId" clId="{E6AE1D5B-757E-5643-A29C-E52BC8FF503C}" dt="2023-05-22T20:55:22.256" v="1239" actId="12"/>
        <pc:sldMkLst>
          <pc:docMk/>
          <pc:sldMk cId="735082890" sldId="257"/>
        </pc:sldMkLst>
        <pc:spChg chg="mod">
          <ac:chgData name="Simon Gomes" userId="2ab3e8c98c06146b" providerId="LiveId" clId="{E6AE1D5B-757E-5643-A29C-E52BC8FF503C}" dt="2023-05-22T20:55:22.256" v="1239" actId="12"/>
          <ac:spMkLst>
            <pc:docMk/>
            <pc:sldMk cId="735082890" sldId="257"/>
            <ac:spMk id="17" creationId="{5BB6E62E-45FE-0E11-405E-A7038DD185F5}"/>
          </ac:spMkLst>
        </pc:spChg>
      </pc:sldChg>
      <pc:sldChg chg="del">
        <pc:chgData name="Simon Gomes" userId="2ab3e8c98c06146b" providerId="LiveId" clId="{E6AE1D5B-757E-5643-A29C-E52BC8FF503C}" dt="2023-05-22T10:32:43.196" v="43" actId="2696"/>
        <pc:sldMkLst>
          <pc:docMk/>
          <pc:sldMk cId="3041316037" sldId="258"/>
        </pc:sldMkLst>
      </pc:sldChg>
      <pc:sldChg chg="del">
        <pc:chgData name="Simon Gomes" userId="2ab3e8c98c06146b" providerId="LiveId" clId="{E6AE1D5B-757E-5643-A29C-E52BC8FF503C}" dt="2023-05-22T10:32:44.667" v="45" actId="2696"/>
        <pc:sldMkLst>
          <pc:docMk/>
          <pc:sldMk cId="3293348916" sldId="259"/>
        </pc:sldMkLst>
      </pc:sldChg>
      <pc:sldChg chg="del">
        <pc:chgData name="Simon Gomes" userId="2ab3e8c98c06146b" providerId="LiveId" clId="{E6AE1D5B-757E-5643-A29C-E52BC8FF503C}" dt="2023-05-22T10:32:45.444" v="46" actId="2696"/>
        <pc:sldMkLst>
          <pc:docMk/>
          <pc:sldMk cId="1676837893" sldId="260"/>
        </pc:sldMkLst>
      </pc:sldChg>
      <pc:sldChg chg="del">
        <pc:chgData name="Simon Gomes" userId="2ab3e8c98c06146b" providerId="LiveId" clId="{E6AE1D5B-757E-5643-A29C-E52BC8FF503C}" dt="2023-05-22T10:32:43.946" v="44" actId="2696"/>
        <pc:sldMkLst>
          <pc:docMk/>
          <pc:sldMk cId="1519777200" sldId="261"/>
        </pc:sldMkLst>
      </pc:sldChg>
      <pc:sldChg chg="del">
        <pc:chgData name="Simon Gomes" userId="2ab3e8c98c06146b" providerId="LiveId" clId="{E6AE1D5B-757E-5643-A29C-E52BC8FF503C}" dt="2023-05-22T10:32:46.009" v="47" actId="2696"/>
        <pc:sldMkLst>
          <pc:docMk/>
          <pc:sldMk cId="198162277" sldId="262"/>
        </pc:sldMkLst>
      </pc:sldChg>
      <pc:sldChg chg="del">
        <pc:chgData name="Simon Gomes" userId="2ab3e8c98c06146b" providerId="LiveId" clId="{E6AE1D5B-757E-5643-A29C-E52BC8FF503C}" dt="2023-05-22T10:32:46.583" v="48" actId="2696"/>
        <pc:sldMkLst>
          <pc:docMk/>
          <pc:sldMk cId="1727237839" sldId="263"/>
        </pc:sldMkLst>
      </pc:sldChg>
      <pc:sldChg chg="addSp delSp modSp add del mod">
        <pc:chgData name="Simon Gomes" userId="2ab3e8c98c06146b" providerId="LiveId" clId="{E6AE1D5B-757E-5643-A29C-E52BC8FF503C}" dt="2023-05-22T10:33:07.625" v="57" actId="478"/>
        <pc:sldMkLst>
          <pc:docMk/>
          <pc:sldMk cId="3345628227" sldId="266"/>
        </pc:sldMkLst>
        <pc:spChg chg="del">
          <ac:chgData name="Simon Gomes" userId="2ab3e8c98c06146b" providerId="LiveId" clId="{E6AE1D5B-757E-5643-A29C-E52BC8FF503C}" dt="2023-05-22T10:33:02.893" v="56" actId="478"/>
          <ac:spMkLst>
            <pc:docMk/>
            <pc:sldMk cId="3345628227" sldId="266"/>
            <ac:spMk id="2" creationId="{10E603A3-B905-4FE4-AF3D-7ABD07598BAD}"/>
          </ac:spMkLst>
        </pc:spChg>
        <pc:spChg chg="add del mod">
          <ac:chgData name="Simon Gomes" userId="2ab3e8c98c06146b" providerId="LiveId" clId="{E6AE1D5B-757E-5643-A29C-E52BC8FF503C}" dt="2023-05-22T10:33:07.625" v="57" actId="478"/>
          <ac:spMkLst>
            <pc:docMk/>
            <pc:sldMk cId="3345628227" sldId="266"/>
            <ac:spMk id="4" creationId="{6893D5CC-011A-E52F-F071-18651242F89A}"/>
          </ac:spMkLst>
        </pc:spChg>
        <pc:picChg chg="del">
          <ac:chgData name="Simon Gomes" userId="2ab3e8c98c06146b" providerId="LiveId" clId="{E6AE1D5B-757E-5643-A29C-E52BC8FF503C}" dt="2023-05-22T10:32:59.299" v="55" actId="478"/>
          <ac:picMkLst>
            <pc:docMk/>
            <pc:sldMk cId="3345628227" sldId="266"/>
            <ac:picMk id="10" creationId="{E88D3554-2B38-7045-B778-76FB3465B801}"/>
          </ac:picMkLst>
        </pc:picChg>
      </pc:sldChg>
      <pc:sldChg chg="del">
        <pc:chgData name="Simon Gomes" userId="2ab3e8c98c06146b" providerId="LiveId" clId="{E6AE1D5B-757E-5643-A29C-E52BC8FF503C}" dt="2023-05-22T10:32:48.466" v="51" actId="2696"/>
        <pc:sldMkLst>
          <pc:docMk/>
          <pc:sldMk cId="2420142894" sldId="267"/>
        </pc:sldMkLst>
      </pc:sldChg>
      <pc:sldChg chg="del">
        <pc:chgData name="Simon Gomes" userId="2ab3e8c98c06146b" providerId="LiveId" clId="{E6AE1D5B-757E-5643-A29C-E52BC8FF503C}" dt="2023-05-22T10:32:47.838" v="50" actId="2696"/>
        <pc:sldMkLst>
          <pc:docMk/>
          <pc:sldMk cId="1708956848" sldId="268"/>
        </pc:sldMkLst>
      </pc:sldChg>
      <pc:sldChg chg="del">
        <pc:chgData name="Simon Gomes" userId="2ab3e8c98c06146b" providerId="LiveId" clId="{E6AE1D5B-757E-5643-A29C-E52BC8FF503C}" dt="2023-05-22T10:32:47.205" v="49" actId="2696"/>
        <pc:sldMkLst>
          <pc:docMk/>
          <pc:sldMk cId="1221752997" sldId="270"/>
        </pc:sldMkLst>
      </pc:sldChg>
      <pc:sldChg chg="del">
        <pc:chgData name="Simon Gomes" userId="2ab3e8c98c06146b" providerId="LiveId" clId="{E6AE1D5B-757E-5643-A29C-E52BC8FF503C}" dt="2023-05-22T10:32:55.153" v="54" actId="2696"/>
        <pc:sldMkLst>
          <pc:docMk/>
          <pc:sldMk cId="3994358870" sldId="271"/>
        </pc:sldMkLst>
      </pc:sldChg>
      <pc:sldChg chg="modSp mod">
        <pc:chgData name="Simon Gomes" userId="2ab3e8c98c06146b" providerId="LiveId" clId="{E6AE1D5B-757E-5643-A29C-E52BC8FF503C}" dt="2023-05-22T20:14:47.393" v="751" actId="20577"/>
        <pc:sldMkLst>
          <pc:docMk/>
          <pc:sldMk cId="957495561" sldId="272"/>
        </pc:sldMkLst>
        <pc:spChg chg="mod">
          <ac:chgData name="Simon Gomes" userId="2ab3e8c98c06146b" providerId="LiveId" clId="{E6AE1D5B-757E-5643-A29C-E52BC8FF503C}" dt="2023-05-22T20:14:33.532" v="729" actId="27636"/>
          <ac:spMkLst>
            <pc:docMk/>
            <pc:sldMk cId="957495561" sldId="272"/>
            <ac:spMk id="3" creationId="{B38FBA2B-3457-3AAC-4345-5E3B17CCA403}"/>
          </ac:spMkLst>
        </pc:spChg>
        <pc:spChg chg="mod">
          <ac:chgData name="Simon Gomes" userId="2ab3e8c98c06146b" providerId="LiveId" clId="{E6AE1D5B-757E-5643-A29C-E52BC8FF503C}" dt="2023-05-22T20:14:47.393" v="751" actId="20577"/>
          <ac:spMkLst>
            <pc:docMk/>
            <pc:sldMk cId="957495561" sldId="272"/>
            <ac:spMk id="4" creationId="{D386F5C3-DFD9-7054-8A82-823FC0AA252A}"/>
          </ac:spMkLst>
        </pc:spChg>
      </pc:sldChg>
      <pc:sldChg chg="modSp mod">
        <pc:chgData name="Simon Gomes" userId="2ab3e8c98c06146b" providerId="LiveId" clId="{E6AE1D5B-757E-5643-A29C-E52BC8FF503C}" dt="2023-05-22T20:37:37.091" v="1075"/>
        <pc:sldMkLst>
          <pc:docMk/>
          <pc:sldMk cId="2204856167" sldId="273"/>
        </pc:sldMkLst>
        <pc:spChg chg="mod">
          <ac:chgData name="Simon Gomes" userId="2ab3e8c98c06146b" providerId="LiveId" clId="{E6AE1D5B-757E-5643-A29C-E52BC8FF503C}" dt="2023-05-22T20:37:37.091" v="1075"/>
          <ac:spMkLst>
            <pc:docMk/>
            <pc:sldMk cId="2204856167" sldId="273"/>
            <ac:spMk id="4" creationId="{E5BDCC71-B858-5E20-3D63-3E450A134B19}"/>
          </ac:spMkLst>
        </pc:spChg>
      </pc:sldChg>
      <pc:sldChg chg="del">
        <pc:chgData name="Simon Gomes" userId="2ab3e8c98c06146b" providerId="LiveId" clId="{E6AE1D5B-757E-5643-A29C-E52BC8FF503C}" dt="2023-05-22T20:26:08.087" v="831" actId="2696"/>
        <pc:sldMkLst>
          <pc:docMk/>
          <pc:sldMk cId="3264844553" sldId="275"/>
        </pc:sldMkLst>
      </pc:sldChg>
      <pc:sldChg chg="del">
        <pc:chgData name="Simon Gomes" userId="2ab3e8c98c06146b" providerId="LiveId" clId="{E6AE1D5B-757E-5643-A29C-E52BC8FF503C}" dt="2023-05-22T20:30:43.936" v="953" actId="2696"/>
        <pc:sldMkLst>
          <pc:docMk/>
          <pc:sldMk cId="3575620242" sldId="276"/>
        </pc:sldMkLst>
      </pc:sldChg>
      <pc:sldChg chg="del">
        <pc:chgData name="Simon Gomes" userId="2ab3e8c98c06146b" providerId="LiveId" clId="{E6AE1D5B-757E-5643-A29C-E52BC8FF503C}" dt="2023-05-22T20:45:52.375" v="1113" actId="2696"/>
        <pc:sldMkLst>
          <pc:docMk/>
          <pc:sldMk cId="2787447383" sldId="277"/>
        </pc:sldMkLst>
      </pc:sldChg>
      <pc:sldChg chg="addSp modSp del mod">
        <pc:chgData name="Simon Gomes" userId="2ab3e8c98c06146b" providerId="LiveId" clId="{E6AE1D5B-757E-5643-A29C-E52BC8FF503C}" dt="2023-05-22T20:46:36.238" v="1115" actId="2696"/>
        <pc:sldMkLst>
          <pc:docMk/>
          <pc:sldMk cId="1455090846" sldId="278"/>
        </pc:sldMkLst>
        <pc:spChg chg="add mod">
          <ac:chgData name="Simon Gomes" userId="2ab3e8c98c06146b" providerId="LiveId" clId="{E6AE1D5B-757E-5643-A29C-E52BC8FF503C}" dt="2023-05-22T20:35:03.522" v="1055" actId="208"/>
          <ac:spMkLst>
            <pc:docMk/>
            <pc:sldMk cId="1455090846" sldId="278"/>
            <ac:spMk id="2" creationId="{2B583B29-F025-683C-4926-FEFC3A24E75F}"/>
          </ac:spMkLst>
        </pc:spChg>
        <pc:spChg chg="mod">
          <ac:chgData name="Simon Gomes" userId="2ab3e8c98c06146b" providerId="LiveId" clId="{E6AE1D5B-757E-5643-A29C-E52BC8FF503C}" dt="2023-05-22T10:24:09.006" v="4" actId="27636"/>
          <ac:spMkLst>
            <pc:docMk/>
            <pc:sldMk cId="1455090846" sldId="278"/>
            <ac:spMk id="4" creationId="{BF6CB43F-F27E-988E-FE67-FB2655AE9C69}"/>
          </ac:spMkLst>
        </pc:spChg>
        <pc:picChg chg="mod">
          <ac:chgData name="Simon Gomes" userId="2ab3e8c98c06146b" providerId="LiveId" clId="{E6AE1D5B-757E-5643-A29C-E52BC8FF503C}" dt="2023-05-22T10:21:30.474" v="0" actId="1076"/>
          <ac:picMkLst>
            <pc:docMk/>
            <pc:sldMk cId="1455090846" sldId="278"/>
            <ac:picMk id="9" creationId="{4A3C1712-BF4F-1871-C5C1-ABC85D867E37}"/>
          </ac:picMkLst>
        </pc:picChg>
      </pc:sldChg>
      <pc:sldChg chg="addSp delSp modSp new del mod">
        <pc:chgData name="Simon Gomes" userId="2ab3e8c98c06146b" providerId="LiveId" clId="{E6AE1D5B-757E-5643-A29C-E52BC8FF503C}" dt="2023-05-22T20:46:36.249" v="1116" actId="2696"/>
        <pc:sldMkLst>
          <pc:docMk/>
          <pc:sldMk cId="1666809791" sldId="279"/>
        </pc:sldMkLst>
        <pc:spChg chg="mod">
          <ac:chgData name="Simon Gomes" userId="2ab3e8c98c06146b" providerId="LiveId" clId="{E6AE1D5B-757E-5643-A29C-E52BC8FF503C}" dt="2023-05-22T10:28:56.683" v="33" actId="255"/>
          <ac:spMkLst>
            <pc:docMk/>
            <pc:sldMk cId="1666809791" sldId="279"/>
            <ac:spMk id="2" creationId="{B6B1D0E6-E08D-FEA4-80BF-95DBEDF1F41C}"/>
          </ac:spMkLst>
        </pc:spChg>
        <pc:spChg chg="add mod">
          <ac:chgData name="Simon Gomes" userId="2ab3e8c98c06146b" providerId="LiveId" clId="{E6AE1D5B-757E-5643-A29C-E52BC8FF503C}" dt="2023-05-22T20:35:34.760" v="1063" actId="14100"/>
          <ac:spMkLst>
            <pc:docMk/>
            <pc:sldMk cId="1666809791" sldId="279"/>
            <ac:spMk id="3" creationId="{C30EA1C3-9903-713B-7B9F-AEA71CAD7067}"/>
          </ac:spMkLst>
        </pc:spChg>
        <pc:spChg chg="del">
          <ac:chgData name="Simon Gomes" userId="2ab3e8c98c06146b" providerId="LiveId" clId="{E6AE1D5B-757E-5643-A29C-E52BC8FF503C}" dt="2023-05-22T10:27:03.509" v="11" actId="478"/>
          <ac:spMkLst>
            <pc:docMk/>
            <pc:sldMk cId="1666809791" sldId="279"/>
            <ac:spMk id="3" creationId="{D8D146AA-ABDB-DD95-D9FD-E14507E86560}"/>
          </ac:spMkLst>
        </pc:spChg>
        <pc:spChg chg="add mod">
          <ac:chgData name="Simon Gomes" userId="2ab3e8c98c06146b" providerId="LiveId" clId="{E6AE1D5B-757E-5643-A29C-E52BC8FF503C}" dt="2023-05-22T20:36:32.855" v="1074" actId="1076"/>
          <ac:spMkLst>
            <pc:docMk/>
            <pc:sldMk cId="1666809791" sldId="279"/>
            <ac:spMk id="4" creationId="{411EC509-26B5-C87A-775A-B7797BF73E2B}"/>
          </ac:spMkLst>
        </pc:spChg>
        <pc:picChg chg="add mod">
          <ac:chgData name="Simon Gomes" userId="2ab3e8c98c06146b" providerId="LiveId" clId="{E6AE1D5B-757E-5643-A29C-E52BC8FF503C}" dt="2023-05-22T20:35:13.125" v="1057" actId="1076"/>
          <ac:picMkLst>
            <pc:docMk/>
            <pc:sldMk cId="1666809791" sldId="279"/>
            <ac:picMk id="1026" creationId="{8C98F85B-89F1-2091-9CB0-52A1CD546D98}"/>
          </ac:picMkLst>
        </pc:picChg>
        <pc:picChg chg="add mod">
          <ac:chgData name="Simon Gomes" userId="2ab3e8c98c06146b" providerId="LiveId" clId="{E6AE1D5B-757E-5643-A29C-E52BC8FF503C}" dt="2023-05-22T10:28:15.029" v="28" actId="1076"/>
          <ac:picMkLst>
            <pc:docMk/>
            <pc:sldMk cId="1666809791" sldId="279"/>
            <ac:picMk id="1028" creationId="{596EBFF0-7DE0-496E-95A9-BC76BC66F56D}"/>
          </ac:picMkLst>
        </pc:picChg>
      </pc:sldChg>
      <pc:sldChg chg="addSp delSp modSp new del mod">
        <pc:chgData name="Simon Gomes" userId="2ab3e8c98c06146b" providerId="LiveId" clId="{E6AE1D5B-757E-5643-A29C-E52BC8FF503C}" dt="2023-05-22T20:50:25.509" v="1188" actId="2696"/>
        <pc:sldMkLst>
          <pc:docMk/>
          <pc:sldMk cId="2135771561" sldId="280"/>
        </pc:sldMkLst>
        <pc:spChg chg="mod">
          <ac:chgData name="Simon Gomes" userId="2ab3e8c98c06146b" providerId="LiveId" clId="{E6AE1D5B-757E-5643-A29C-E52BC8FF503C}" dt="2023-05-22T10:30:00.009" v="42"/>
          <ac:spMkLst>
            <pc:docMk/>
            <pc:sldMk cId="2135771561" sldId="280"/>
            <ac:spMk id="2" creationId="{89CDE653-8AF9-5B05-458C-6716DFFC4258}"/>
          </ac:spMkLst>
        </pc:spChg>
        <pc:spChg chg="del">
          <ac:chgData name="Simon Gomes" userId="2ab3e8c98c06146b" providerId="LiveId" clId="{E6AE1D5B-757E-5643-A29C-E52BC8FF503C}" dt="2023-05-22T10:29:15.547" v="34" actId="478"/>
          <ac:spMkLst>
            <pc:docMk/>
            <pc:sldMk cId="2135771561" sldId="280"/>
            <ac:spMk id="3" creationId="{31ABD45A-D9F9-3CD7-563C-F783F26E6848}"/>
          </ac:spMkLst>
        </pc:spChg>
        <pc:picChg chg="add mod">
          <ac:chgData name="Simon Gomes" userId="2ab3e8c98c06146b" providerId="LiveId" clId="{E6AE1D5B-757E-5643-A29C-E52BC8FF503C}" dt="2023-05-22T10:29:30.499" v="38" actId="14100"/>
          <ac:picMkLst>
            <pc:docMk/>
            <pc:sldMk cId="2135771561" sldId="280"/>
            <ac:picMk id="2050" creationId="{CEAD8D7A-907B-F753-A5E1-38935B795C2B}"/>
          </ac:picMkLst>
        </pc:picChg>
      </pc:sldChg>
      <pc:sldChg chg="add">
        <pc:chgData name="Simon Gomes" userId="2ab3e8c98c06146b" providerId="LiveId" clId="{E6AE1D5B-757E-5643-A29C-E52BC8FF503C}" dt="2023-05-22T20:50:30.988" v="1189"/>
        <pc:sldMkLst>
          <pc:docMk/>
          <pc:sldMk cId="2310032769" sldId="280"/>
        </pc:sldMkLst>
      </pc:sldChg>
      <pc:sldChg chg="add">
        <pc:chgData name="Simon Gomes" userId="2ab3e8c98c06146b" providerId="LiveId" clId="{E6AE1D5B-757E-5643-A29C-E52BC8FF503C}" dt="2023-05-22T20:50:30.988" v="1189"/>
        <pc:sldMkLst>
          <pc:docMk/>
          <pc:sldMk cId="3056447066" sldId="281"/>
        </pc:sldMkLst>
      </pc:sldChg>
      <pc:sldChg chg="addSp delSp modSp new del mod">
        <pc:chgData name="Simon Gomes" userId="2ab3e8c98c06146b" providerId="LiveId" clId="{E6AE1D5B-757E-5643-A29C-E52BC8FF503C}" dt="2023-05-22T20:50:25.509" v="1188" actId="2696"/>
        <pc:sldMkLst>
          <pc:docMk/>
          <pc:sldMk cId="3850444516" sldId="281"/>
        </pc:sldMkLst>
        <pc:spChg chg="mod">
          <ac:chgData name="Simon Gomes" userId="2ab3e8c98c06146b" providerId="LiveId" clId="{E6AE1D5B-757E-5643-A29C-E52BC8FF503C}" dt="2023-05-22T10:36:21.800" v="81" actId="1035"/>
          <ac:spMkLst>
            <pc:docMk/>
            <pc:sldMk cId="3850444516" sldId="281"/>
            <ac:spMk id="2" creationId="{CF346074-5722-FEC6-0354-0A885218CBA7}"/>
          </ac:spMkLst>
        </pc:spChg>
        <pc:spChg chg="del mod">
          <ac:chgData name="Simon Gomes" userId="2ab3e8c98c06146b" providerId="LiveId" clId="{E6AE1D5B-757E-5643-A29C-E52BC8FF503C}" dt="2023-05-22T10:36:11.792" v="70" actId="478"/>
          <ac:spMkLst>
            <pc:docMk/>
            <pc:sldMk cId="3850444516" sldId="281"/>
            <ac:spMk id="3" creationId="{488B239F-7177-BD7F-0505-A494846C11FD}"/>
          </ac:spMkLst>
        </pc:spChg>
        <pc:picChg chg="add mod">
          <ac:chgData name="Simon Gomes" userId="2ab3e8c98c06146b" providerId="LiveId" clId="{E6AE1D5B-757E-5643-A29C-E52BC8FF503C}" dt="2023-05-22T10:36:16.582" v="71" actId="1076"/>
          <ac:picMkLst>
            <pc:docMk/>
            <pc:sldMk cId="3850444516" sldId="281"/>
            <ac:picMk id="3074" creationId="{66DFBF82-2A71-A345-4AC0-D927EAB7A05E}"/>
          </ac:picMkLst>
        </pc:picChg>
      </pc:sldChg>
      <pc:sldChg chg="add">
        <pc:chgData name="Simon Gomes" userId="2ab3e8c98c06146b" providerId="LiveId" clId="{E6AE1D5B-757E-5643-A29C-E52BC8FF503C}" dt="2023-05-22T20:50:30.988" v="1189"/>
        <pc:sldMkLst>
          <pc:docMk/>
          <pc:sldMk cId="385087218" sldId="282"/>
        </pc:sldMkLst>
      </pc:sldChg>
      <pc:sldChg chg="addSp delSp modSp new del mod">
        <pc:chgData name="Simon Gomes" userId="2ab3e8c98c06146b" providerId="LiveId" clId="{E6AE1D5B-757E-5643-A29C-E52BC8FF503C}" dt="2023-05-22T20:50:25.509" v="1188" actId="2696"/>
        <pc:sldMkLst>
          <pc:docMk/>
          <pc:sldMk cId="1941037184" sldId="282"/>
        </pc:sldMkLst>
        <pc:spChg chg="mod">
          <ac:chgData name="Simon Gomes" userId="2ab3e8c98c06146b" providerId="LiveId" clId="{E6AE1D5B-757E-5643-A29C-E52BC8FF503C}" dt="2023-05-22T10:37:39.993" v="88" actId="27636"/>
          <ac:spMkLst>
            <pc:docMk/>
            <pc:sldMk cId="1941037184" sldId="282"/>
            <ac:spMk id="2" creationId="{0F20319B-B4AC-77BA-F212-C30F15B318C4}"/>
          </ac:spMkLst>
        </pc:spChg>
        <pc:spChg chg="del">
          <ac:chgData name="Simon Gomes" userId="2ab3e8c98c06146b" providerId="LiveId" clId="{E6AE1D5B-757E-5643-A29C-E52BC8FF503C}" dt="2023-05-22T10:37:15.847" v="83" actId="478"/>
          <ac:spMkLst>
            <pc:docMk/>
            <pc:sldMk cId="1941037184" sldId="282"/>
            <ac:spMk id="3" creationId="{B8AFF291-1B08-8FB9-F374-5B29473F0E41}"/>
          </ac:spMkLst>
        </pc:spChg>
        <pc:picChg chg="add mod">
          <ac:chgData name="Simon Gomes" userId="2ab3e8c98c06146b" providerId="LiveId" clId="{E6AE1D5B-757E-5643-A29C-E52BC8FF503C}" dt="2023-05-22T10:37:21.666" v="86" actId="1076"/>
          <ac:picMkLst>
            <pc:docMk/>
            <pc:sldMk cId="1941037184" sldId="282"/>
            <ac:picMk id="4098" creationId="{493A27E9-979F-B3CA-C2CA-275FAAE5A884}"/>
          </ac:picMkLst>
        </pc:picChg>
      </pc:sldChg>
      <pc:sldChg chg="addSp delSp modSp new del mod">
        <pc:chgData name="Simon Gomes" userId="2ab3e8c98c06146b" providerId="LiveId" clId="{E6AE1D5B-757E-5643-A29C-E52BC8FF503C}" dt="2023-05-22T20:50:25.509" v="1188" actId="2696"/>
        <pc:sldMkLst>
          <pc:docMk/>
          <pc:sldMk cId="432655766" sldId="283"/>
        </pc:sldMkLst>
        <pc:spChg chg="mod">
          <ac:chgData name="Simon Gomes" userId="2ab3e8c98c06146b" providerId="LiveId" clId="{E6AE1D5B-757E-5643-A29C-E52BC8FF503C}" dt="2023-05-22T10:38:17.993" v="97" actId="1076"/>
          <ac:spMkLst>
            <pc:docMk/>
            <pc:sldMk cId="432655766" sldId="283"/>
            <ac:spMk id="2" creationId="{4C2B47E3-10B1-E477-65B4-3057AD39F422}"/>
          </ac:spMkLst>
        </pc:spChg>
        <pc:spChg chg="del">
          <ac:chgData name="Simon Gomes" userId="2ab3e8c98c06146b" providerId="LiveId" clId="{E6AE1D5B-757E-5643-A29C-E52BC8FF503C}" dt="2023-05-22T10:38:07.733" v="95" actId="478"/>
          <ac:spMkLst>
            <pc:docMk/>
            <pc:sldMk cId="432655766" sldId="283"/>
            <ac:spMk id="3" creationId="{C95EF663-3A4C-5282-0BB2-2F37E218AE78}"/>
          </ac:spMkLst>
        </pc:spChg>
        <pc:picChg chg="add del mod">
          <ac:chgData name="Simon Gomes" userId="2ab3e8c98c06146b" providerId="LiveId" clId="{E6AE1D5B-757E-5643-A29C-E52BC8FF503C}" dt="2023-05-22T10:38:44.702" v="100" actId="478"/>
          <ac:picMkLst>
            <pc:docMk/>
            <pc:sldMk cId="432655766" sldId="283"/>
            <ac:picMk id="5122" creationId="{FC96C200-CAD6-58DD-0112-8C1BAC79F157}"/>
          </ac:picMkLst>
        </pc:picChg>
        <pc:picChg chg="add">
          <ac:chgData name="Simon Gomes" userId="2ab3e8c98c06146b" providerId="LiveId" clId="{E6AE1D5B-757E-5643-A29C-E52BC8FF503C}" dt="2023-05-22T10:38:54.711" v="101"/>
          <ac:picMkLst>
            <pc:docMk/>
            <pc:sldMk cId="432655766" sldId="283"/>
            <ac:picMk id="5124" creationId="{63177016-B0D9-6D22-B29B-D2503D457630}"/>
          </ac:picMkLst>
        </pc:picChg>
      </pc:sldChg>
      <pc:sldChg chg="add">
        <pc:chgData name="Simon Gomes" userId="2ab3e8c98c06146b" providerId="LiveId" clId="{E6AE1D5B-757E-5643-A29C-E52BC8FF503C}" dt="2023-05-22T20:50:30.988" v="1189"/>
        <pc:sldMkLst>
          <pc:docMk/>
          <pc:sldMk cId="1311301263" sldId="283"/>
        </pc:sldMkLst>
      </pc:sldChg>
      <pc:sldChg chg="add">
        <pc:chgData name="Simon Gomes" userId="2ab3e8c98c06146b" providerId="LiveId" clId="{E6AE1D5B-757E-5643-A29C-E52BC8FF503C}" dt="2023-05-22T20:50:12.342" v="1187"/>
        <pc:sldMkLst>
          <pc:docMk/>
          <pc:sldMk cId="1286643057" sldId="284"/>
        </pc:sldMkLst>
      </pc:sldChg>
      <pc:sldChg chg="addSp delSp modSp new del mod">
        <pc:chgData name="Simon Gomes" userId="2ab3e8c98c06146b" providerId="LiveId" clId="{E6AE1D5B-757E-5643-A29C-E52BC8FF503C}" dt="2023-05-22T20:50:07.623" v="1186" actId="2696"/>
        <pc:sldMkLst>
          <pc:docMk/>
          <pc:sldMk cId="2718387872" sldId="284"/>
        </pc:sldMkLst>
        <pc:spChg chg="mod">
          <ac:chgData name="Simon Gomes" userId="2ab3e8c98c06146b" providerId="LiveId" clId="{E6AE1D5B-757E-5643-A29C-E52BC8FF503C}" dt="2023-05-22T20:44:43.538" v="1108" actId="20577"/>
          <ac:spMkLst>
            <pc:docMk/>
            <pc:sldMk cId="2718387872" sldId="284"/>
            <ac:spMk id="2" creationId="{F41B60E7-F14B-04B1-5E73-CB5C7B6AAB24}"/>
          </ac:spMkLst>
        </pc:spChg>
        <pc:spChg chg="del">
          <ac:chgData name="Simon Gomes" userId="2ab3e8c98c06146b" providerId="LiveId" clId="{E6AE1D5B-757E-5643-A29C-E52BC8FF503C}" dt="2023-05-22T10:39:10.229" v="103" actId="478"/>
          <ac:spMkLst>
            <pc:docMk/>
            <pc:sldMk cId="2718387872" sldId="284"/>
            <ac:spMk id="3" creationId="{6127939E-F8C3-DA60-4C3D-2B7E9F802D3F}"/>
          </ac:spMkLst>
        </pc:spChg>
        <pc:picChg chg="add mod">
          <ac:chgData name="Simon Gomes" userId="2ab3e8c98c06146b" providerId="LiveId" clId="{E6AE1D5B-757E-5643-A29C-E52BC8FF503C}" dt="2023-05-22T20:44:46.945" v="1109" actId="1076"/>
          <ac:picMkLst>
            <pc:docMk/>
            <pc:sldMk cId="2718387872" sldId="284"/>
            <ac:picMk id="6146" creationId="{CB762BF2-9B12-2B3E-F399-DEE2CC6A8EDE}"/>
          </ac:picMkLst>
        </pc:picChg>
      </pc:sldChg>
      <pc:sldChg chg="add">
        <pc:chgData name="Simon Gomes" userId="2ab3e8c98c06146b" providerId="LiveId" clId="{E6AE1D5B-757E-5643-A29C-E52BC8FF503C}" dt="2023-05-22T20:50:12.342" v="1187"/>
        <pc:sldMkLst>
          <pc:docMk/>
          <pc:sldMk cId="744150352" sldId="285"/>
        </pc:sldMkLst>
      </pc:sldChg>
      <pc:sldChg chg="addSp delSp modSp new del mod">
        <pc:chgData name="Simon Gomes" userId="2ab3e8c98c06146b" providerId="LiveId" clId="{E6AE1D5B-757E-5643-A29C-E52BC8FF503C}" dt="2023-05-22T20:50:07.623" v="1186" actId="2696"/>
        <pc:sldMkLst>
          <pc:docMk/>
          <pc:sldMk cId="2705988709" sldId="285"/>
        </pc:sldMkLst>
        <pc:spChg chg="mod">
          <ac:chgData name="Simon Gomes" userId="2ab3e8c98c06146b" providerId="LiveId" clId="{E6AE1D5B-757E-5643-A29C-E52BC8FF503C}" dt="2023-05-22T20:44:12.768" v="1097" actId="108"/>
          <ac:spMkLst>
            <pc:docMk/>
            <pc:sldMk cId="2705988709" sldId="285"/>
            <ac:spMk id="2" creationId="{E62BC2EF-70F9-D1AD-DA76-9CC2C877C7B9}"/>
          </ac:spMkLst>
        </pc:spChg>
        <pc:spChg chg="del">
          <ac:chgData name="Simon Gomes" userId="2ab3e8c98c06146b" providerId="LiveId" clId="{E6AE1D5B-757E-5643-A29C-E52BC8FF503C}" dt="2023-05-22T10:39:34.272" v="107" actId="478"/>
          <ac:spMkLst>
            <pc:docMk/>
            <pc:sldMk cId="2705988709" sldId="285"/>
            <ac:spMk id="3" creationId="{7DF87460-66F1-4768-F387-0DEF91E28402}"/>
          </ac:spMkLst>
        </pc:spChg>
        <pc:picChg chg="add mod">
          <ac:chgData name="Simon Gomes" userId="2ab3e8c98c06146b" providerId="LiveId" clId="{E6AE1D5B-757E-5643-A29C-E52BC8FF503C}" dt="2023-05-22T20:44:56.968" v="1112" actId="14100"/>
          <ac:picMkLst>
            <pc:docMk/>
            <pc:sldMk cId="2705988709" sldId="285"/>
            <ac:picMk id="7170" creationId="{68852C71-7933-70C7-2058-BB360BFE9031}"/>
          </ac:picMkLst>
        </pc:picChg>
      </pc:sldChg>
      <pc:sldChg chg="modSp add mod">
        <pc:chgData name="Simon Gomes" userId="2ab3e8c98c06146b" providerId="LiveId" clId="{E6AE1D5B-757E-5643-A29C-E52BC8FF503C}" dt="2023-05-22T20:50:53.528" v="1192" actId="20577"/>
        <pc:sldMkLst>
          <pc:docMk/>
          <pc:sldMk cId="2050087754" sldId="286"/>
        </pc:sldMkLst>
        <pc:spChg chg="mod">
          <ac:chgData name="Simon Gomes" userId="2ab3e8c98c06146b" providerId="LiveId" clId="{E6AE1D5B-757E-5643-A29C-E52BC8FF503C}" dt="2023-05-22T20:50:53.528" v="1192" actId="20577"/>
          <ac:spMkLst>
            <pc:docMk/>
            <pc:sldMk cId="2050087754" sldId="286"/>
            <ac:spMk id="2" creationId="{1ED8229A-8A48-4902-FCCE-F5867AE0AE1E}"/>
          </ac:spMkLst>
        </pc:spChg>
      </pc:sldChg>
      <pc:sldChg chg="addSp delSp modSp new del mod">
        <pc:chgData name="Simon Gomes" userId="2ab3e8c98c06146b" providerId="LiveId" clId="{E6AE1D5B-757E-5643-A29C-E52BC8FF503C}" dt="2023-05-22T20:50:25.509" v="1188" actId="2696"/>
        <pc:sldMkLst>
          <pc:docMk/>
          <pc:sldMk cId="3235619746" sldId="286"/>
        </pc:sldMkLst>
        <pc:spChg chg="mod">
          <ac:chgData name="Simon Gomes" userId="2ab3e8c98c06146b" providerId="LiveId" clId="{E6AE1D5B-757E-5643-A29C-E52BC8FF503C}" dt="2023-05-22T10:41:06.735" v="119"/>
          <ac:spMkLst>
            <pc:docMk/>
            <pc:sldMk cId="3235619746" sldId="286"/>
            <ac:spMk id="2" creationId="{1ED8229A-8A48-4902-FCCE-F5867AE0AE1E}"/>
          </ac:spMkLst>
        </pc:spChg>
        <pc:spChg chg="del">
          <ac:chgData name="Simon Gomes" userId="2ab3e8c98c06146b" providerId="LiveId" clId="{E6AE1D5B-757E-5643-A29C-E52BC8FF503C}" dt="2023-05-22T10:40:49.605" v="116" actId="478"/>
          <ac:spMkLst>
            <pc:docMk/>
            <pc:sldMk cId="3235619746" sldId="286"/>
            <ac:spMk id="3" creationId="{5A44C3F7-C4B9-5098-A0E7-3D747033E967}"/>
          </ac:spMkLst>
        </pc:spChg>
        <pc:picChg chg="add">
          <ac:chgData name="Simon Gomes" userId="2ab3e8c98c06146b" providerId="LiveId" clId="{E6AE1D5B-757E-5643-A29C-E52BC8FF503C}" dt="2023-05-22T10:40:55.374" v="117"/>
          <ac:picMkLst>
            <pc:docMk/>
            <pc:sldMk cId="3235619746" sldId="286"/>
            <ac:picMk id="8194" creationId="{4A895D6B-DB28-A65A-3C5F-B9D32CBC584A}"/>
          </ac:picMkLst>
        </pc:picChg>
      </pc:sldChg>
      <pc:sldChg chg="addSp delSp modSp new del mod modClrScheme chgLayout">
        <pc:chgData name="Simon Gomes" userId="2ab3e8c98c06146b" providerId="LiveId" clId="{E6AE1D5B-757E-5643-A29C-E52BC8FF503C}" dt="2023-05-22T10:43:09.949" v="142" actId="2696"/>
        <pc:sldMkLst>
          <pc:docMk/>
          <pc:sldMk cId="3349197474" sldId="287"/>
        </pc:sldMkLst>
        <pc:spChg chg="del mod ord">
          <ac:chgData name="Simon Gomes" userId="2ab3e8c98c06146b" providerId="LiveId" clId="{E6AE1D5B-757E-5643-A29C-E52BC8FF503C}" dt="2023-05-22T10:41:32.132" v="124" actId="700"/>
          <ac:spMkLst>
            <pc:docMk/>
            <pc:sldMk cId="3349197474" sldId="287"/>
            <ac:spMk id="2" creationId="{88779031-29C4-78C4-BC1F-FD0A6E342E20}"/>
          </ac:spMkLst>
        </pc:spChg>
        <pc:spChg chg="del mod ord">
          <ac:chgData name="Simon Gomes" userId="2ab3e8c98c06146b" providerId="LiveId" clId="{E6AE1D5B-757E-5643-A29C-E52BC8FF503C}" dt="2023-05-22T10:41:32.132" v="124" actId="700"/>
          <ac:spMkLst>
            <pc:docMk/>
            <pc:sldMk cId="3349197474" sldId="287"/>
            <ac:spMk id="3" creationId="{6254D2C8-E378-3C7C-682B-1677B34C4598}"/>
          </ac:spMkLst>
        </pc:spChg>
        <pc:spChg chg="add del mod">
          <ac:chgData name="Simon Gomes" userId="2ab3e8c98c06146b" providerId="LiveId" clId="{E6AE1D5B-757E-5643-A29C-E52BC8FF503C}" dt="2023-05-22T10:41:27.211" v="123"/>
          <ac:spMkLst>
            <pc:docMk/>
            <pc:sldMk cId="3349197474" sldId="287"/>
            <ac:spMk id="4" creationId="{D7DB2393-64CB-FB56-4796-4C077428E6BF}"/>
          </ac:spMkLst>
        </pc:spChg>
        <pc:spChg chg="add mod ord">
          <ac:chgData name="Simon Gomes" userId="2ab3e8c98c06146b" providerId="LiveId" clId="{E6AE1D5B-757E-5643-A29C-E52BC8FF503C}" dt="2023-05-22T10:41:32.132" v="124" actId="700"/>
          <ac:spMkLst>
            <pc:docMk/>
            <pc:sldMk cId="3349197474" sldId="287"/>
            <ac:spMk id="5" creationId="{1722F485-787A-943F-B038-3C8285866E3F}"/>
          </ac:spMkLst>
        </pc:spChg>
        <pc:spChg chg="add mod ord">
          <ac:chgData name="Simon Gomes" userId="2ab3e8c98c06146b" providerId="LiveId" clId="{E6AE1D5B-757E-5643-A29C-E52BC8FF503C}" dt="2023-05-22T10:41:32.132" v="124" actId="700"/>
          <ac:spMkLst>
            <pc:docMk/>
            <pc:sldMk cId="3349197474" sldId="287"/>
            <ac:spMk id="6" creationId="{62826D78-5106-1888-A60F-DA5C75E1ABC8}"/>
          </ac:spMkLst>
        </pc:spChg>
      </pc:sldChg>
      <pc:sldChg chg="addSp delSp modSp new mod setBg modClrScheme addAnim chgLayout">
        <pc:chgData name="Simon Gomes" userId="2ab3e8c98c06146b" providerId="LiveId" clId="{E6AE1D5B-757E-5643-A29C-E52BC8FF503C}" dt="2023-05-22T10:43:04.536" v="141"/>
        <pc:sldMkLst>
          <pc:docMk/>
          <pc:sldMk cId="1617815817" sldId="288"/>
        </pc:sldMkLst>
        <pc:spChg chg="del mod ord">
          <ac:chgData name="Simon Gomes" userId="2ab3e8c98c06146b" providerId="LiveId" clId="{E6AE1D5B-757E-5643-A29C-E52BC8FF503C}" dt="2023-05-22T10:41:42.047" v="126" actId="700"/>
          <ac:spMkLst>
            <pc:docMk/>
            <pc:sldMk cId="1617815817" sldId="288"/>
            <ac:spMk id="2" creationId="{3C5BE3CE-5D83-68A4-6F86-38785ED28C1A}"/>
          </ac:spMkLst>
        </pc:spChg>
        <pc:spChg chg="del mod ord">
          <ac:chgData name="Simon Gomes" userId="2ab3e8c98c06146b" providerId="LiveId" clId="{E6AE1D5B-757E-5643-A29C-E52BC8FF503C}" dt="2023-05-22T10:41:42.047" v="126" actId="700"/>
          <ac:spMkLst>
            <pc:docMk/>
            <pc:sldMk cId="1617815817" sldId="288"/>
            <ac:spMk id="3" creationId="{F20AF0BA-66F6-03DF-0918-A1BB2FCD3226}"/>
          </ac:spMkLst>
        </pc:spChg>
        <pc:spChg chg="add mod ord">
          <ac:chgData name="Simon Gomes" userId="2ab3e8c98c06146b" providerId="LiveId" clId="{E6AE1D5B-757E-5643-A29C-E52BC8FF503C}" dt="2023-05-22T10:43:04.534" v="140" actId="26606"/>
          <ac:spMkLst>
            <pc:docMk/>
            <pc:sldMk cId="1617815817" sldId="288"/>
            <ac:spMk id="4" creationId="{E49EB608-FA43-1653-51DB-B057CA77731A}"/>
          </ac:spMkLst>
        </pc:spChg>
        <pc:spChg chg="add del mod ord">
          <ac:chgData name="Simon Gomes" userId="2ab3e8c98c06146b" providerId="LiveId" clId="{E6AE1D5B-757E-5643-A29C-E52BC8FF503C}" dt="2023-05-22T10:42:24.345" v="139" actId="478"/>
          <ac:spMkLst>
            <pc:docMk/>
            <pc:sldMk cId="1617815817" sldId="288"/>
            <ac:spMk id="5" creationId="{D9D9D549-AC88-C567-63FC-3D2B7B00C068}"/>
          </ac:spMkLst>
        </pc:spChg>
        <pc:spChg chg="add">
          <ac:chgData name="Simon Gomes" userId="2ab3e8c98c06146b" providerId="LiveId" clId="{E6AE1D5B-757E-5643-A29C-E52BC8FF503C}" dt="2023-05-22T10:43:04.534" v="140" actId="26606"/>
          <ac:spMkLst>
            <pc:docMk/>
            <pc:sldMk cId="1617815817" sldId="288"/>
            <ac:spMk id="10" creationId="{F8446B12-7391-4711-8B31-112A0B896C76}"/>
          </ac:spMkLst>
        </pc:spChg>
        <pc:grpChg chg="add">
          <ac:chgData name="Simon Gomes" userId="2ab3e8c98c06146b" providerId="LiveId" clId="{E6AE1D5B-757E-5643-A29C-E52BC8FF503C}" dt="2023-05-22T10:43:04.534" v="140" actId="26606"/>
          <ac:grpSpMkLst>
            <pc:docMk/>
            <pc:sldMk cId="1617815817" sldId="288"/>
            <ac:grpSpMk id="12" creationId="{4252769E-B9F0-4068-A645-5BBEF16E9C28}"/>
          </ac:grpSpMkLst>
        </pc:grpChg>
        <pc:picChg chg="add">
          <ac:chgData name="Simon Gomes" userId="2ab3e8c98c06146b" providerId="LiveId" clId="{E6AE1D5B-757E-5643-A29C-E52BC8FF503C}" dt="2023-05-22T10:43:04.534" v="140" actId="26606"/>
          <ac:picMkLst>
            <pc:docMk/>
            <pc:sldMk cId="1617815817" sldId="288"/>
            <ac:picMk id="6" creationId="{7E08CC00-8D2E-7C11-E95A-737B8260B395}"/>
          </ac:picMkLst>
        </pc:picChg>
      </pc:sldChg>
      <pc:sldChg chg="addSp delSp modSp new mod">
        <pc:chgData name="Simon Gomes" userId="2ab3e8c98c06146b" providerId="LiveId" clId="{E6AE1D5B-757E-5643-A29C-E52BC8FF503C}" dt="2023-05-22T20:49:46.816" v="1185" actId="20577"/>
        <pc:sldMkLst>
          <pc:docMk/>
          <pc:sldMk cId="3262142171" sldId="289"/>
        </pc:sldMkLst>
        <pc:spChg chg="del mod">
          <ac:chgData name="Simon Gomes" userId="2ab3e8c98c06146b" providerId="LiveId" clId="{E6AE1D5B-757E-5643-A29C-E52BC8FF503C}" dt="2023-05-22T10:43:47.140" v="147" actId="478"/>
          <ac:spMkLst>
            <pc:docMk/>
            <pc:sldMk cId="3262142171" sldId="289"/>
            <ac:spMk id="2" creationId="{D003671D-86B6-5B1D-3772-498335767408}"/>
          </ac:spMkLst>
        </pc:spChg>
        <pc:spChg chg="mod">
          <ac:chgData name="Simon Gomes" userId="2ab3e8c98c06146b" providerId="LiveId" clId="{E6AE1D5B-757E-5643-A29C-E52BC8FF503C}" dt="2023-05-22T10:43:41.076" v="146" actId="20577"/>
          <ac:spMkLst>
            <pc:docMk/>
            <pc:sldMk cId="3262142171" sldId="289"/>
            <ac:spMk id="3" creationId="{57E89199-EC5B-BD0A-3FC6-27EA13971154}"/>
          </ac:spMkLst>
        </pc:spChg>
        <pc:spChg chg="add del mod">
          <ac:chgData name="Simon Gomes" userId="2ab3e8c98c06146b" providerId="LiveId" clId="{E6AE1D5B-757E-5643-A29C-E52BC8FF503C}" dt="2023-05-22T10:43:50.963" v="148" actId="478"/>
          <ac:spMkLst>
            <pc:docMk/>
            <pc:sldMk cId="3262142171" sldId="289"/>
            <ac:spMk id="5" creationId="{07D96700-D01D-471D-ADEF-EFD37742CAF5}"/>
          </ac:spMkLst>
        </pc:spChg>
        <pc:spChg chg="add mod">
          <ac:chgData name="Simon Gomes" userId="2ab3e8c98c06146b" providerId="LiveId" clId="{E6AE1D5B-757E-5643-A29C-E52BC8FF503C}" dt="2023-05-22T10:50:58.271" v="207" actId="1076"/>
          <ac:spMkLst>
            <pc:docMk/>
            <pc:sldMk cId="3262142171" sldId="289"/>
            <ac:spMk id="7" creationId="{633D30A0-96B0-F312-7317-1D4DEA3699B0}"/>
          </ac:spMkLst>
        </pc:spChg>
        <pc:spChg chg="add mod">
          <ac:chgData name="Simon Gomes" userId="2ab3e8c98c06146b" providerId="LiveId" clId="{E6AE1D5B-757E-5643-A29C-E52BC8FF503C}" dt="2023-05-22T10:51:00.716" v="208" actId="1076"/>
          <ac:spMkLst>
            <pc:docMk/>
            <pc:sldMk cId="3262142171" sldId="289"/>
            <ac:spMk id="8" creationId="{C716353C-5667-D804-0D56-F9D7278642A4}"/>
          </ac:spMkLst>
        </pc:spChg>
        <pc:spChg chg="add del mod">
          <ac:chgData name="Simon Gomes" userId="2ab3e8c98c06146b" providerId="LiveId" clId="{E6AE1D5B-757E-5643-A29C-E52BC8FF503C}" dt="2023-05-22T10:48:12.763" v="173"/>
          <ac:spMkLst>
            <pc:docMk/>
            <pc:sldMk cId="3262142171" sldId="289"/>
            <ac:spMk id="9" creationId="{75B69CBF-958F-DB0D-97B5-E3CBEAE6939B}"/>
          </ac:spMkLst>
        </pc:spChg>
        <pc:spChg chg="add mod">
          <ac:chgData name="Simon Gomes" userId="2ab3e8c98c06146b" providerId="LiveId" clId="{E6AE1D5B-757E-5643-A29C-E52BC8FF503C}" dt="2023-05-22T10:51:04.317" v="209" actId="1076"/>
          <ac:spMkLst>
            <pc:docMk/>
            <pc:sldMk cId="3262142171" sldId="289"/>
            <ac:spMk id="10" creationId="{CB311418-F8C7-8D8E-1C47-3EC6BE6829EC}"/>
          </ac:spMkLst>
        </pc:spChg>
        <pc:spChg chg="add del mod">
          <ac:chgData name="Simon Gomes" userId="2ab3e8c98c06146b" providerId="LiveId" clId="{E6AE1D5B-757E-5643-A29C-E52BC8FF503C}" dt="2023-05-22T10:52:38.575" v="225" actId="478"/>
          <ac:spMkLst>
            <pc:docMk/>
            <pc:sldMk cId="3262142171" sldId="289"/>
            <ac:spMk id="11" creationId="{402C2597-E92D-A85E-8088-2AC7D09596F0}"/>
          </ac:spMkLst>
        </pc:spChg>
        <pc:spChg chg="add mod">
          <ac:chgData name="Simon Gomes" userId="2ab3e8c98c06146b" providerId="LiveId" clId="{E6AE1D5B-757E-5643-A29C-E52BC8FF503C}" dt="2023-05-22T10:53:03.401" v="228" actId="21"/>
          <ac:spMkLst>
            <pc:docMk/>
            <pc:sldMk cId="3262142171" sldId="289"/>
            <ac:spMk id="12" creationId="{E8E83FEE-C3C5-09D8-08E6-B45DD094E7A1}"/>
          </ac:spMkLst>
        </pc:spChg>
        <pc:spChg chg="add mod">
          <ac:chgData name="Simon Gomes" userId="2ab3e8c98c06146b" providerId="LiveId" clId="{E6AE1D5B-757E-5643-A29C-E52BC8FF503C}" dt="2023-05-22T10:53:58.143" v="236" actId="1076"/>
          <ac:spMkLst>
            <pc:docMk/>
            <pc:sldMk cId="3262142171" sldId="289"/>
            <ac:spMk id="13" creationId="{D130A234-6468-41CF-A45D-854B75E7C340}"/>
          </ac:spMkLst>
        </pc:spChg>
        <pc:spChg chg="add mod">
          <ac:chgData name="Simon Gomes" userId="2ab3e8c98c06146b" providerId="LiveId" clId="{E6AE1D5B-757E-5643-A29C-E52BC8FF503C}" dt="2023-05-22T20:49:46.816" v="1185" actId="20577"/>
          <ac:spMkLst>
            <pc:docMk/>
            <pc:sldMk cId="3262142171" sldId="289"/>
            <ac:spMk id="14" creationId="{809DBEA4-F591-D78F-8CBE-2075C12952F3}"/>
          </ac:spMkLst>
        </pc:spChg>
        <pc:graphicFrameChg chg="add del mod modGraphic">
          <ac:chgData name="Simon Gomes" userId="2ab3e8c98c06146b" providerId="LiveId" clId="{E6AE1D5B-757E-5643-A29C-E52BC8FF503C}" dt="2023-05-22T10:47:38.259" v="169" actId="478"/>
          <ac:graphicFrameMkLst>
            <pc:docMk/>
            <pc:sldMk cId="3262142171" sldId="289"/>
            <ac:graphicFrameMk id="6" creationId="{EB184617-4689-ED82-170D-36EC1C10B799}"/>
          </ac:graphicFrameMkLst>
        </pc:graphicFrameChg>
      </pc:sldChg>
      <pc:sldChg chg="delSp add del setBg delDesignElem">
        <pc:chgData name="Simon Gomes" userId="2ab3e8c98c06146b" providerId="LiveId" clId="{E6AE1D5B-757E-5643-A29C-E52BC8FF503C}" dt="2023-05-22T10:54:55.177" v="244" actId="2696"/>
        <pc:sldMkLst>
          <pc:docMk/>
          <pc:sldMk cId="2460674034" sldId="290"/>
        </pc:sldMkLst>
        <pc:spChg chg="del">
          <ac:chgData name="Simon Gomes" userId="2ab3e8c98c06146b" providerId="LiveId" clId="{E6AE1D5B-757E-5643-A29C-E52BC8FF503C}" dt="2023-05-22T10:54:48.816" v="243"/>
          <ac:spMkLst>
            <pc:docMk/>
            <pc:sldMk cId="2460674034" sldId="290"/>
            <ac:spMk id="10" creationId="{F8446B12-7391-4711-8B31-112A0B896C76}"/>
          </ac:spMkLst>
        </pc:spChg>
        <pc:grpChg chg="del">
          <ac:chgData name="Simon Gomes" userId="2ab3e8c98c06146b" providerId="LiveId" clId="{E6AE1D5B-757E-5643-A29C-E52BC8FF503C}" dt="2023-05-22T10:54:48.816" v="243"/>
          <ac:grpSpMkLst>
            <pc:docMk/>
            <pc:sldMk cId="2460674034" sldId="290"/>
            <ac:grpSpMk id="12" creationId="{4252769E-B9F0-4068-A645-5BBEF16E9C28}"/>
          </ac:grpSpMkLst>
        </pc:grpChg>
      </pc:sldChg>
      <pc:sldChg chg="modSp add mod">
        <pc:chgData name="Simon Gomes" userId="2ab3e8c98c06146b" providerId="LiveId" clId="{E6AE1D5B-757E-5643-A29C-E52BC8FF503C}" dt="2023-05-22T20:41:49.335" v="1094" actId="313"/>
        <pc:sldMkLst>
          <pc:docMk/>
          <pc:sldMk cId="831555805" sldId="291"/>
        </pc:sldMkLst>
        <pc:spChg chg="mod">
          <ac:chgData name="Simon Gomes" userId="2ab3e8c98c06146b" providerId="LiveId" clId="{E6AE1D5B-757E-5643-A29C-E52BC8FF503C}" dt="2023-05-22T10:55:53.798" v="253" actId="207"/>
          <ac:spMkLst>
            <pc:docMk/>
            <pc:sldMk cId="831555805" sldId="291"/>
            <ac:spMk id="8" creationId="{C716353C-5667-D804-0D56-F9D7278642A4}"/>
          </ac:spMkLst>
        </pc:spChg>
        <pc:spChg chg="mod">
          <ac:chgData name="Simon Gomes" userId="2ab3e8c98c06146b" providerId="LiveId" clId="{E6AE1D5B-757E-5643-A29C-E52BC8FF503C}" dt="2023-05-22T20:41:49.335" v="1094" actId="313"/>
          <ac:spMkLst>
            <pc:docMk/>
            <pc:sldMk cId="831555805" sldId="291"/>
            <ac:spMk id="14" creationId="{809DBEA4-F591-D78F-8CBE-2075C12952F3}"/>
          </ac:spMkLst>
        </pc:spChg>
      </pc:sldChg>
      <pc:sldChg chg="delSp add del setBg delDesignElem">
        <pc:chgData name="Simon Gomes" userId="2ab3e8c98c06146b" providerId="LiveId" clId="{E6AE1D5B-757E-5643-A29C-E52BC8FF503C}" dt="2023-05-22T10:55:31.005" v="251" actId="2696"/>
        <pc:sldMkLst>
          <pc:docMk/>
          <pc:sldMk cId="3786402793" sldId="292"/>
        </pc:sldMkLst>
        <pc:spChg chg="del">
          <ac:chgData name="Simon Gomes" userId="2ab3e8c98c06146b" providerId="LiveId" clId="{E6AE1D5B-757E-5643-A29C-E52BC8FF503C}" dt="2023-05-22T10:55:00.965" v="246"/>
          <ac:spMkLst>
            <pc:docMk/>
            <pc:sldMk cId="3786402793" sldId="292"/>
            <ac:spMk id="10" creationId="{F8446B12-7391-4711-8B31-112A0B896C76}"/>
          </ac:spMkLst>
        </pc:spChg>
        <pc:grpChg chg="del">
          <ac:chgData name="Simon Gomes" userId="2ab3e8c98c06146b" providerId="LiveId" clId="{E6AE1D5B-757E-5643-A29C-E52BC8FF503C}" dt="2023-05-22T10:55:00.965" v="246"/>
          <ac:grpSpMkLst>
            <pc:docMk/>
            <pc:sldMk cId="3786402793" sldId="292"/>
            <ac:grpSpMk id="12" creationId="{4252769E-B9F0-4068-A645-5BBEF16E9C28}"/>
          </ac:grpSpMkLst>
        </pc:grpChg>
      </pc:sldChg>
      <pc:sldChg chg="modSp add ord">
        <pc:chgData name="Simon Gomes" userId="2ab3e8c98c06146b" providerId="LiveId" clId="{E6AE1D5B-757E-5643-A29C-E52BC8FF503C}" dt="2023-05-22T10:55:27.361" v="250" actId="20577"/>
        <pc:sldMkLst>
          <pc:docMk/>
          <pc:sldMk cId="4033507449" sldId="293"/>
        </pc:sldMkLst>
        <pc:spChg chg="mod">
          <ac:chgData name="Simon Gomes" userId="2ab3e8c98c06146b" providerId="LiveId" clId="{E6AE1D5B-757E-5643-A29C-E52BC8FF503C}" dt="2023-05-22T10:55:27.361" v="250" actId="20577"/>
          <ac:spMkLst>
            <pc:docMk/>
            <pc:sldMk cId="4033507449" sldId="293"/>
            <ac:spMk id="4" creationId="{E49EB608-FA43-1653-51DB-B057CA77731A}"/>
          </ac:spMkLst>
        </pc:spChg>
      </pc:sldChg>
      <pc:sldChg chg="modSp add ord">
        <pc:chgData name="Simon Gomes" userId="2ab3e8c98c06146b" providerId="LiveId" clId="{E6AE1D5B-757E-5643-A29C-E52BC8FF503C}" dt="2023-05-22T10:56:36.807" v="263" actId="20577"/>
        <pc:sldMkLst>
          <pc:docMk/>
          <pc:sldMk cId="1576154502" sldId="294"/>
        </pc:sldMkLst>
        <pc:spChg chg="mod">
          <ac:chgData name="Simon Gomes" userId="2ab3e8c98c06146b" providerId="LiveId" clId="{E6AE1D5B-757E-5643-A29C-E52BC8FF503C}" dt="2023-05-22T10:56:36.807" v="263" actId="20577"/>
          <ac:spMkLst>
            <pc:docMk/>
            <pc:sldMk cId="1576154502" sldId="294"/>
            <ac:spMk id="4" creationId="{E49EB608-FA43-1653-51DB-B057CA77731A}"/>
          </ac:spMkLst>
        </pc:spChg>
      </pc:sldChg>
      <pc:sldChg chg="modSp add mod">
        <pc:chgData name="Simon Gomes" userId="2ab3e8c98c06146b" providerId="LiveId" clId="{E6AE1D5B-757E-5643-A29C-E52BC8FF503C}" dt="2023-05-22T10:58:25.117" v="279" actId="14100"/>
        <pc:sldMkLst>
          <pc:docMk/>
          <pc:sldMk cId="1731600066" sldId="295"/>
        </pc:sldMkLst>
        <pc:spChg chg="mod">
          <ac:chgData name="Simon Gomes" userId="2ab3e8c98c06146b" providerId="LiveId" clId="{E6AE1D5B-757E-5643-A29C-E52BC8FF503C}" dt="2023-05-22T10:57:08.158" v="267" actId="207"/>
          <ac:spMkLst>
            <pc:docMk/>
            <pc:sldMk cId="1731600066" sldId="295"/>
            <ac:spMk id="8" creationId="{C716353C-5667-D804-0D56-F9D7278642A4}"/>
          </ac:spMkLst>
        </pc:spChg>
        <pc:spChg chg="mod">
          <ac:chgData name="Simon Gomes" userId="2ab3e8c98c06146b" providerId="LiveId" clId="{E6AE1D5B-757E-5643-A29C-E52BC8FF503C}" dt="2023-05-22T10:58:25.117" v="279" actId="14100"/>
          <ac:spMkLst>
            <pc:docMk/>
            <pc:sldMk cId="1731600066" sldId="295"/>
            <ac:spMk id="13" creationId="{D130A234-6468-41CF-A45D-854B75E7C340}"/>
          </ac:spMkLst>
        </pc:spChg>
        <pc:spChg chg="mod">
          <ac:chgData name="Simon Gomes" userId="2ab3e8c98c06146b" providerId="LiveId" clId="{E6AE1D5B-757E-5643-A29C-E52BC8FF503C}" dt="2023-05-22T10:58:20.315" v="278" actId="207"/>
          <ac:spMkLst>
            <pc:docMk/>
            <pc:sldMk cId="1731600066" sldId="295"/>
            <ac:spMk id="14" creationId="{809DBEA4-F591-D78F-8CBE-2075C12952F3}"/>
          </ac:spMkLst>
        </pc:spChg>
      </pc:sldChg>
      <pc:sldChg chg="delSp add del setBg delDesignElem">
        <pc:chgData name="Simon Gomes" userId="2ab3e8c98c06146b" providerId="LiveId" clId="{E6AE1D5B-757E-5643-A29C-E52BC8FF503C}" dt="2023-05-22T10:56:31.533" v="261" actId="2696"/>
        <pc:sldMkLst>
          <pc:docMk/>
          <pc:sldMk cId="3234232943" sldId="295"/>
        </pc:sldMkLst>
        <pc:spChg chg="del">
          <ac:chgData name="Simon Gomes" userId="2ab3e8c98c06146b" providerId="LiveId" clId="{E6AE1D5B-757E-5643-A29C-E52BC8FF503C}" dt="2023-05-22T10:56:25.395" v="259"/>
          <ac:spMkLst>
            <pc:docMk/>
            <pc:sldMk cId="3234232943" sldId="295"/>
            <ac:spMk id="10" creationId="{F8446B12-7391-4711-8B31-112A0B896C76}"/>
          </ac:spMkLst>
        </pc:spChg>
        <pc:grpChg chg="del">
          <ac:chgData name="Simon Gomes" userId="2ab3e8c98c06146b" providerId="LiveId" clId="{E6AE1D5B-757E-5643-A29C-E52BC8FF503C}" dt="2023-05-22T10:56:25.395" v="259"/>
          <ac:grpSpMkLst>
            <pc:docMk/>
            <pc:sldMk cId="3234232943" sldId="295"/>
            <ac:grpSpMk id="12" creationId="{4252769E-B9F0-4068-A645-5BBEF16E9C28}"/>
          </ac:grpSpMkLst>
        </pc:grpChg>
      </pc:sldChg>
      <pc:sldChg chg="addSp delSp modSp new mod modClrScheme chgLayout">
        <pc:chgData name="Simon Gomes" userId="2ab3e8c98c06146b" providerId="LiveId" clId="{E6AE1D5B-757E-5643-A29C-E52BC8FF503C}" dt="2023-05-22T20:33:41.888" v="1046" actId="1076"/>
        <pc:sldMkLst>
          <pc:docMk/>
          <pc:sldMk cId="2401164162" sldId="296"/>
        </pc:sldMkLst>
        <pc:spChg chg="del mod ord">
          <ac:chgData name="Simon Gomes" userId="2ab3e8c98c06146b" providerId="LiveId" clId="{E6AE1D5B-757E-5643-A29C-E52BC8FF503C}" dt="2023-05-22T19:48:48.389" v="287" actId="700"/>
          <ac:spMkLst>
            <pc:docMk/>
            <pc:sldMk cId="2401164162" sldId="296"/>
            <ac:spMk id="2" creationId="{EF938EE8-3DE4-47AA-49A5-58DAE0DCD76A}"/>
          </ac:spMkLst>
        </pc:spChg>
        <pc:spChg chg="del mod ord">
          <ac:chgData name="Simon Gomes" userId="2ab3e8c98c06146b" providerId="LiveId" clId="{E6AE1D5B-757E-5643-A29C-E52BC8FF503C}" dt="2023-05-22T19:48:48.389" v="287" actId="700"/>
          <ac:spMkLst>
            <pc:docMk/>
            <pc:sldMk cId="2401164162" sldId="296"/>
            <ac:spMk id="3" creationId="{B20854A9-E0D3-5B72-78C6-E9D4DAC820D9}"/>
          </ac:spMkLst>
        </pc:spChg>
        <pc:spChg chg="add mod ord">
          <ac:chgData name="Simon Gomes" userId="2ab3e8c98c06146b" providerId="LiveId" clId="{E6AE1D5B-757E-5643-A29C-E52BC8FF503C}" dt="2023-05-22T19:59:17.104" v="335" actId="20577"/>
          <ac:spMkLst>
            <pc:docMk/>
            <pc:sldMk cId="2401164162" sldId="296"/>
            <ac:spMk id="4" creationId="{8B582DC7-CFEF-FA79-8AD2-ED72E7008864}"/>
          </ac:spMkLst>
        </pc:spChg>
        <pc:spChg chg="add del mod ord">
          <ac:chgData name="Simon Gomes" userId="2ab3e8c98c06146b" providerId="LiveId" clId="{E6AE1D5B-757E-5643-A29C-E52BC8FF503C}" dt="2023-05-22T19:53:53.690" v="308" actId="1032"/>
          <ac:spMkLst>
            <pc:docMk/>
            <pc:sldMk cId="2401164162" sldId="296"/>
            <ac:spMk id="5" creationId="{C654A327-FD93-B96A-B757-3A6A9C5EA422}"/>
          </ac:spMkLst>
        </pc:spChg>
        <pc:spChg chg="add del mod">
          <ac:chgData name="Simon Gomes" userId="2ab3e8c98c06146b" providerId="LiveId" clId="{E6AE1D5B-757E-5643-A29C-E52BC8FF503C}" dt="2023-05-22T19:55:34.479" v="329" actId="478"/>
          <ac:spMkLst>
            <pc:docMk/>
            <pc:sldMk cId="2401164162" sldId="296"/>
            <ac:spMk id="9" creationId="{7514660D-29FC-DA19-23ED-4A9FE51D9230}"/>
          </ac:spMkLst>
        </pc:spChg>
        <pc:spChg chg="add del">
          <ac:chgData name="Simon Gomes" userId="2ab3e8c98c06146b" providerId="LiveId" clId="{E6AE1D5B-757E-5643-A29C-E52BC8FF503C}" dt="2023-05-22T20:01:07.523" v="337" actId="478"/>
          <ac:spMkLst>
            <pc:docMk/>
            <pc:sldMk cId="2401164162" sldId="296"/>
            <ac:spMk id="10" creationId="{9903E6C2-3C8F-D857-0CF5-A3103B27E31A}"/>
          </ac:spMkLst>
        </pc:spChg>
        <pc:graphicFrameChg chg="add del modGraphic">
          <ac:chgData name="Simon Gomes" userId="2ab3e8c98c06146b" providerId="LiveId" clId="{E6AE1D5B-757E-5643-A29C-E52BC8FF503C}" dt="2023-05-22T19:53:43.096" v="307" actId="1032"/>
          <ac:graphicFrameMkLst>
            <pc:docMk/>
            <pc:sldMk cId="2401164162" sldId="296"/>
            <ac:graphicFrameMk id="6" creationId="{30C9DFEA-8FB1-7F53-264A-64E8A0FEA8C9}"/>
          </ac:graphicFrameMkLst>
        </pc:graphicFrameChg>
        <pc:graphicFrameChg chg="add del mod modGraphic">
          <ac:chgData name="Simon Gomes" userId="2ab3e8c98c06146b" providerId="LiveId" clId="{E6AE1D5B-757E-5643-A29C-E52BC8FF503C}" dt="2023-05-22T19:55:18.127" v="328" actId="478"/>
          <ac:graphicFrameMkLst>
            <pc:docMk/>
            <pc:sldMk cId="2401164162" sldId="296"/>
            <ac:graphicFrameMk id="7" creationId="{D4DF446D-0AF2-25A9-0C93-104F43798BBA}"/>
          </ac:graphicFrameMkLst>
        </pc:graphicFrameChg>
        <pc:graphicFrameChg chg="add mod modGraphic">
          <ac:chgData name="Simon Gomes" userId="2ab3e8c98c06146b" providerId="LiveId" clId="{E6AE1D5B-757E-5643-A29C-E52BC8FF503C}" dt="2023-05-22T20:33:41.888" v="1046" actId="1076"/>
          <ac:graphicFrameMkLst>
            <pc:docMk/>
            <pc:sldMk cId="2401164162" sldId="296"/>
            <ac:graphicFrameMk id="11" creationId="{59734E96-E751-C3C7-65D1-42703D1B297D}"/>
          </ac:graphicFrameMkLst>
        </pc:graphicFrameChg>
      </pc:sldChg>
      <pc:sldChg chg="add">
        <pc:chgData name="Simon Gomes" userId="2ab3e8c98c06146b" providerId="LiveId" clId="{E6AE1D5B-757E-5643-A29C-E52BC8FF503C}" dt="2023-05-22T20:46:15.632" v="1114"/>
        <pc:sldMkLst>
          <pc:docMk/>
          <pc:sldMk cId="4081659076" sldId="297"/>
        </pc:sldMkLst>
      </pc:sldChg>
      <pc:sldChg chg="add">
        <pc:chgData name="Simon Gomes" userId="2ab3e8c98c06146b" providerId="LiveId" clId="{E6AE1D5B-757E-5643-A29C-E52BC8FF503C}" dt="2023-05-22T20:46:15.632" v="1114"/>
        <pc:sldMkLst>
          <pc:docMk/>
          <pc:sldMk cId="793749352" sldId="298"/>
        </pc:sldMkLst>
      </pc:sldChg>
      <pc:sldChg chg="add">
        <pc:chgData name="Simon Gomes" userId="2ab3e8c98c06146b" providerId="LiveId" clId="{E6AE1D5B-757E-5643-A29C-E52BC8FF503C}" dt="2023-05-22T20:46:52.543" v="1117"/>
        <pc:sldMkLst>
          <pc:docMk/>
          <pc:sldMk cId="2897360348" sldId="299"/>
        </pc:sldMkLst>
      </pc:sldChg>
      <pc:sldChg chg="addSp delSp modSp new mod setBg modClrScheme chgLayout">
        <pc:chgData name="Simon Gomes" userId="2ab3e8c98c06146b" providerId="LiveId" clId="{E6AE1D5B-757E-5643-A29C-E52BC8FF503C}" dt="2023-05-22T20:57:33.116" v="1254" actId="478"/>
        <pc:sldMkLst>
          <pc:docMk/>
          <pc:sldMk cId="3053759829" sldId="300"/>
        </pc:sldMkLst>
        <pc:spChg chg="del mod ord">
          <ac:chgData name="Simon Gomes" userId="2ab3e8c98c06146b" providerId="LiveId" clId="{E6AE1D5B-757E-5643-A29C-E52BC8FF503C}" dt="2023-05-22T20:57:01.977" v="1241" actId="700"/>
          <ac:spMkLst>
            <pc:docMk/>
            <pc:sldMk cId="3053759829" sldId="300"/>
            <ac:spMk id="2" creationId="{7E469756-5F81-F3FE-14B2-5D01670D7464}"/>
          </ac:spMkLst>
        </pc:spChg>
        <pc:spChg chg="del mod ord">
          <ac:chgData name="Simon Gomes" userId="2ab3e8c98c06146b" providerId="LiveId" clId="{E6AE1D5B-757E-5643-A29C-E52BC8FF503C}" dt="2023-05-22T20:57:01.977" v="1241" actId="700"/>
          <ac:spMkLst>
            <pc:docMk/>
            <pc:sldMk cId="3053759829" sldId="300"/>
            <ac:spMk id="3" creationId="{3446A4AF-81D9-2F7E-4AF0-C427B0A3D74C}"/>
          </ac:spMkLst>
        </pc:spChg>
        <pc:spChg chg="add mod ord">
          <ac:chgData name="Simon Gomes" userId="2ab3e8c98c06146b" providerId="LiveId" clId="{E6AE1D5B-757E-5643-A29C-E52BC8FF503C}" dt="2023-05-22T20:57:29.289" v="1253" actId="26606"/>
          <ac:spMkLst>
            <pc:docMk/>
            <pc:sldMk cId="3053759829" sldId="300"/>
            <ac:spMk id="4" creationId="{A70347A1-2287-43A5-C770-C0C3EA3C0D38}"/>
          </ac:spMkLst>
        </pc:spChg>
        <pc:spChg chg="add del mod ord">
          <ac:chgData name="Simon Gomes" userId="2ab3e8c98c06146b" providerId="LiveId" clId="{E6AE1D5B-757E-5643-A29C-E52BC8FF503C}" dt="2023-05-22T20:57:33.116" v="1254" actId="478"/>
          <ac:spMkLst>
            <pc:docMk/>
            <pc:sldMk cId="3053759829" sldId="300"/>
            <ac:spMk id="5" creationId="{05BEC13D-5F35-7DBB-A74E-242CDD73E4EE}"/>
          </ac:spMkLst>
        </pc:spChg>
        <pc:spChg chg="add">
          <ac:chgData name="Simon Gomes" userId="2ab3e8c98c06146b" providerId="LiveId" clId="{E6AE1D5B-757E-5643-A29C-E52BC8FF503C}" dt="2023-05-22T20:57:29.289" v="1253" actId="26606"/>
          <ac:spMkLst>
            <pc:docMk/>
            <pc:sldMk cId="3053759829" sldId="300"/>
            <ac:spMk id="11" creationId="{F8446B12-7391-4711-8B31-112A0B896C76}"/>
          </ac:spMkLst>
        </pc:spChg>
        <pc:grpChg chg="add">
          <ac:chgData name="Simon Gomes" userId="2ab3e8c98c06146b" providerId="LiveId" clId="{E6AE1D5B-757E-5643-A29C-E52BC8FF503C}" dt="2023-05-22T20:57:29.289" v="1253" actId="26606"/>
          <ac:grpSpMkLst>
            <pc:docMk/>
            <pc:sldMk cId="3053759829" sldId="300"/>
            <ac:grpSpMk id="13" creationId="{4252769E-B9F0-4068-A645-5BBEF16E9C28}"/>
          </ac:grpSpMkLst>
        </pc:grpChg>
        <pc:picChg chg="add">
          <ac:chgData name="Simon Gomes" userId="2ab3e8c98c06146b" providerId="LiveId" clId="{E6AE1D5B-757E-5643-A29C-E52BC8FF503C}" dt="2023-05-22T20:57:29.289" v="1253" actId="26606"/>
          <ac:picMkLst>
            <pc:docMk/>
            <pc:sldMk cId="3053759829" sldId="300"/>
            <ac:picMk id="7" creationId="{580ECB06-9FCA-869E-B784-0A9C92D16411}"/>
          </ac:picMkLst>
        </pc:picChg>
      </pc:sldChg>
      <pc:sldChg chg="addSp delSp modSp new mod modClrScheme chgLayout">
        <pc:chgData name="Simon Gomes" userId="2ab3e8c98c06146b" providerId="LiveId" clId="{E6AE1D5B-757E-5643-A29C-E52BC8FF503C}" dt="2023-05-22T20:58:01.950" v="1277" actId="20577"/>
        <pc:sldMkLst>
          <pc:docMk/>
          <pc:sldMk cId="1391619948" sldId="301"/>
        </pc:sldMkLst>
        <pc:spChg chg="del mod ord">
          <ac:chgData name="Simon Gomes" userId="2ab3e8c98c06146b" providerId="LiveId" clId="{E6AE1D5B-757E-5643-A29C-E52BC8FF503C}" dt="2023-05-22T20:57:51.720" v="1256" actId="700"/>
          <ac:spMkLst>
            <pc:docMk/>
            <pc:sldMk cId="1391619948" sldId="301"/>
            <ac:spMk id="2" creationId="{6A590F33-3EBB-946D-E136-E849DF3C964C}"/>
          </ac:spMkLst>
        </pc:spChg>
        <pc:spChg chg="del mod ord">
          <ac:chgData name="Simon Gomes" userId="2ab3e8c98c06146b" providerId="LiveId" clId="{E6AE1D5B-757E-5643-A29C-E52BC8FF503C}" dt="2023-05-22T20:57:51.720" v="1256" actId="700"/>
          <ac:spMkLst>
            <pc:docMk/>
            <pc:sldMk cId="1391619948" sldId="301"/>
            <ac:spMk id="3" creationId="{0620CD93-4F41-7563-1C0D-073469D2EFDA}"/>
          </ac:spMkLst>
        </pc:spChg>
        <pc:spChg chg="add mod ord">
          <ac:chgData name="Simon Gomes" userId="2ab3e8c98c06146b" providerId="LiveId" clId="{E6AE1D5B-757E-5643-A29C-E52BC8FF503C}" dt="2023-05-22T20:58:01.950" v="1277" actId="20577"/>
          <ac:spMkLst>
            <pc:docMk/>
            <pc:sldMk cId="1391619948" sldId="301"/>
            <ac:spMk id="4" creationId="{BC26C601-BA06-2061-0693-C1006270062D}"/>
          </ac:spMkLst>
        </pc:spChg>
        <pc:spChg chg="add mod ord">
          <ac:chgData name="Simon Gomes" userId="2ab3e8c98c06146b" providerId="LiveId" clId="{E6AE1D5B-757E-5643-A29C-E52BC8FF503C}" dt="2023-05-22T20:57:51.720" v="1256" actId="700"/>
          <ac:spMkLst>
            <pc:docMk/>
            <pc:sldMk cId="1391619948" sldId="301"/>
            <ac:spMk id="5" creationId="{0A6115D1-AF4E-D8C1-82FE-F804183C05E1}"/>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19688F-73F3-E849-950B-50B96456FCEA}"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GB"/>
        </a:p>
      </dgm:t>
    </dgm:pt>
    <dgm:pt modelId="{720C4B68-6073-9142-9124-05CA23FF99F2}">
      <dgm:prSet phldrT="[Text]" custT="1"/>
      <dgm:spPr/>
      <dgm:t>
        <a:bodyPr/>
        <a:lstStyle/>
        <a:p>
          <a:r>
            <a:rPr lang="en-GB" sz="1000" b="0"/>
            <a:t>Decompose the ask</a:t>
          </a:r>
        </a:p>
      </dgm:t>
    </dgm:pt>
    <dgm:pt modelId="{899DF7A5-F098-E548-A136-F6006E9679D7}" type="parTrans" cxnId="{43F833B1-5064-0B49-86ED-CC60BD4014B2}">
      <dgm:prSet/>
      <dgm:spPr/>
      <dgm:t>
        <a:bodyPr/>
        <a:lstStyle/>
        <a:p>
          <a:endParaRPr lang="en-GB"/>
        </a:p>
      </dgm:t>
    </dgm:pt>
    <dgm:pt modelId="{57EDF6CA-EA5F-4E43-B569-7607ABA1E91A}" type="sibTrans" cxnId="{43F833B1-5064-0B49-86ED-CC60BD4014B2}">
      <dgm:prSet/>
      <dgm:spPr/>
      <dgm:t>
        <a:bodyPr/>
        <a:lstStyle/>
        <a:p>
          <a:endParaRPr lang="en-GB"/>
        </a:p>
      </dgm:t>
    </dgm:pt>
    <dgm:pt modelId="{C38FBB01-A462-654F-A3E0-A29BB8F6DE4C}">
      <dgm:prSet phldrT="[Text]" custT="1"/>
      <dgm:spPr/>
      <dgm:t>
        <a:bodyPr/>
        <a:lstStyle/>
        <a:p>
          <a:pPr algn="just"/>
          <a:r>
            <a:rPr lang="en-US" sz="800"/>
            <a:t>Find out whether YouTube trends reflect societal events</a:t>
          </a:r>
          <a:endParaRPr lang="en-GB" sz="800"/>
        </a:p>
      </dgm:t>
    </dgm:pt>
    <dgm:pt modelId="{F0FFCDDD-C5C9-184B-BDC7-15F942691A1E}" type="parTrans" cxnId="{1D3BC809-B9BC-D24F-A93C-CF730FBA0297}">
      <dgm:prSet/>
      <dgm:spPr/>
      <dgm:t>
        <a:bodyPr/>
        <a:lstStyle/>
        <a:p>
          <a:endParaRPr lang="en-GB"/>
        </a:p>
      </dgm:t>
    </dgm:pt>
    <dgm:pt modelId="{FB20F9F1-1B45-2141-9D21-4FAB4965E836}" type="sibTrans" cxnId="{1D3BC809-B9BC-D24F-A93C-CF730FBA0297}">
      <dgm:prSet/>
      <dgm:spPr/>
      <dgm:t>
        <a:bodyPr/>
        <a:lstStyle/>
        <a:p>
          <a:endParaRPr lang="en-GB"/>
        </a:p>
      </dgm:t>
    </dgm:pt>
    <dgm:pt modelId="{B0B3A2EB-E4AC-D244-8F7D-C39882EE43C0}">
      <dgm:prSet phldrT="[Text]" custT="1"/>
      <dgm:spPr/>
      <dgm:t>
        <a:bodyPr/>
        <a:lstStyle/>
        <a:p>
          <a:r>
            <a:rPr lang="en-GB" sz="1000"/>
            <a:t>Identify Data Source</a:t>
          </a:r>
        </a:p>
      </dgm:t>
    </dgm:pt>
    <dgm:pt modelId="{12296A21-72B3-7C4F-8CBE-7528B53110C1}" type="parTrans" cxnId="{7DE67279-5701-BD47-89AD-97761BDED95A}">
      <dgm:prSet/>
      <dgm:spPr/>
      <dgm:t>
        <a:bodyPr/>
        <a:lstStyle/>
        <a:p>
          <a:endParaRPr lang="en-GB"/>
        </a:p>
      </dgm:t>
    </dgm:pt>
    <dgm:pt modelId="{87905A7A-BC7D-D941-9264-5DDD087E8A4F}" type="sibTrans" cxnId="{7DE67279-5701-BD47-89AD-97761BDED95A}">
      <dgm:prSet/>
      <dgm:spPr/>
      <dgm:t>
        <a:bodyPr/>
        <a:lstStyle/>
        <a:p>
          <a:endParaRPr lang="en-GB"/>
        </a:p>
      </dgm:t>
    </dgm:pt>
    <dgm:pt modelId="{DD53AEB5-265E-A44D-9E00-B7E23FE5398B}">
      <dgm:prSet phldrT="[Text]" custT="1"/>
      <dgm:spPr/>
      <dgm:t>
        <a:bodyPr/>
        <a:lstStyle/>
        <a:p>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gm:t>
    </dgm:pt>
    <dgm:pt modelId="{7E7B32B7-99D0-9E49-B673-538F8E28B682}" type="parTrans" cxnId="{A314C50A-ECE8-B142-9049-8AEDAA2FC260}">
      <dgm:prSet/>
      <dgm:spPr/>
      <dgm:t>
        <a:bodyPr/>
        <a:lstStyle/>
        <a:p>
          <a:endParaRPr lang="en-GB"/>
        </a:p>
      </dgm:t>
    </dgm:pt>
    <dgm:pt modelId="{16E00812-917C-1D43-993C-E83BC055C046}" type="sibTrans" cxnId="{A314C50A-ECE8-B142-9049-8AEDAA2FC260}">
      <dgm:prSet/>
      <dgm:spPr/>
      <dgm:t>
        <a:bodyPr/>
        <a:lstStyle/>
        <a:p>
          <a:endParaRPr lang="en-GB"/>
        </a:p>
      </dgm:t>
    </dgm:pt>
    <dgm:pt modelId="{0775341A-A389-EF40-A6D1-135919435018}">
      <dgm:prSet phldrT="[Text]" custT="1"/>
      <dgm:spPr/>
      <dgm:t>
        <a:bodyPr/>
        <a:lstStyle/>
        <a:p>
          <a:r>
            <a:rPr lang="en-GB" sz="1000"/>
            <a:t>Retrieve the Data</a:t>
          </a:r>
        </a:p>
      </dgm:t>
    </dgm:pt>
    <dgm:pt modelId="{54DC0CEE-AF58-BB40-9490-272B267DCE8A}" type="parTrans" cxnId="{6C421FEA-9FE0-8145-9CC4-28097B88A29D}">
      <dgm:prSet/>
      <dgm:spPr/>
      <dgm:t>
        <a:bodyPr/>
        <a:lstStyle/>
        <a:p>
          <a:endParaRPr lang="en-AU"/>
        </a:p>
      </dgm:t>
    </dgm:pt>
    <dgm:pt modelId="{183A8F97-61EC-9741-A913-9E118E351BA1}" type="sibTrans" cxnId="{6C421FEA-9FE0-8145-9CC4-28097B88A29D}">
      <dgm:prSet/>
      <dgm:spPr/>
      <dgm:t>
        <a:bodyPr/>
        <a:lstStyle/>
        <a:p>
          <a:endParaRPr lang="en-GB"/>
        </a:p>
      </dgm:t>
    </dgm:pt>
    <dgm:pt modelId="{F8155A61-0C28-F140-A65E-96E51FCC99D7}">
      <dgm:prSet phldrT="[Text]" custT="1"/>
      <dgm:spPr/>
      <dgm:t>
        <a:bodyPr/>
        <a:lstStyle/>
        <a:p>
          <a:r>
            <a:rPr lang="en-GB" sz="1000"/>
            <a:t>Assemble &amp; Data Cleaning</a:t>
          </a:r>
        </a:p>
      </dgm:t>
    </dgm:pt>
    <dgm:pt modelId="{9480094A-D03B-6A4F-A266-C40D408335D1}" type="parTrans" cxnId="{A5E34FBF-86A5-0E49-B094-8226AAB56BD9}">
      <dgm:prSet/>
      <dgm:spPr/>
      <dgm:t>
        <a:bodyPr/>
        <a:lstStyle/>
        <a:p>
          <a:endParaRPr lang="en-AU"/>
        </a:p>
      </dgm:t>
    </dgm:pt>
    <dgm:pt modelId="{6811D5A4-CBAD-AF40-83FE-67F4C73457B8}" type="sibTrans" cxnId="{A5E34FBF-86A5-0E49-B094-8226AAB56BD9}">
      <dgm:prSet/>
      <dgm:spPr/>
      <dgm:t>
        <a:bodyPr/>
        <a:lstStyle/>
        <a:p>
          <a:endParaRPr lang="en-GB"/>
        </a:p>
      </dgm:t>
    </dgm:pt>
    <dgm:pt modelId="{31D3E1C1-D23C-4746-A5C3-8617BED25ED5}">
      <dgm:prSet phldrT="[Text]" custT="1"/>
      <dgm:spPr/>
      <dgm:t>
        <a:bodyPr/>
        <a:lstStyle/>
        <a:p>
          <a:r>
            <a:rPr lang="en-US" sz="800"/>
            <a:t>Pandas Process with Pandas, we read the CSV file.</a:t>
          </a:r>
          <a:endParaRPr lang="en-GB" sz="800"/>
        </a:p>
      </dgm:t>
    </dgm:pt>
    <dgm:pt modelId="{275AF191-8503-F948-AB50-1D4F9D31DD87}" type="parTrans" cxnId="{6A52B256-07DD-6C44-B480-F687F9FFD408}">
      <dgm:prSet/>
      <dgm:spPr/>
      <dgm:t>
        <a:bodyPr/>
        <a:lstStyle/>
        <a:p>
          <a:endParaRPr lang="en-AU"/>
        </a:p>
      </dgm:t>
    </dgm:pt>
    <dgm:pt modelId="{58AE501D-2346-BD49-B553-39F188B92E7F}" type="sibTrans" cxnId="{6A52B256-07DD-6C44-B480-F687F9FFD408}">
      <dgm:prSet/>
      <dgm:spPr/>
      <dgm:t>
        <a:bodyPr/>
        <a:lstStyle/>
        <a:p>
          <a:endParaRPr lang="en-AU"/>
        </a:p>
      </dgm:t>
    </dgm:pt>
    <dgm:pt modelId="{F88CBCBC-63A4-DE48-93B0-8A0DA12BAE0B}">
      <dgm:prSet phldrT="[Text]" custT="1"/>
      <dgm:spPr/>
      <dgm:t>
        <a:bodyPr/>
        <a:lstStyle/>
        <a:p>
          <a:r>
            <a:rPr lang="en-GB" sz="1000"/>
            <a:t>Analyse for data insights</a:t>
          </a:r>
        </a:p>
      </dgm:t>
    </dgm:pt>
    <dgm:pt modelId="{80FD60C1-D57A-0C40-9115-B32996AE3C69}" type="parTrans" cxnId="{19A454F7-07C4-AE4F-BFF3-99482E5E641E}">
      <dgm:prSet/>
      <dgm:spPr/>
      <dgm:t>
        <a:bodyPr/>
        <a:lstStyle/>
        <a:p>
          <a:endParaRPr lang="en-AU"/>
        </a:p>
      </dgm:t>
    </dgm:pt>
    <dgm:pt modelId="{0B9C12EE-DA08-4A4E-BB40-5A7B37E56363}" type="sibTrans" cxnId="{19A454F7-07C4-AE4F-BFF3-99482E5E641E}">
      <dgm:prSet/>
      <dgm:spPr/>
      <dgm:t>
        <a:bodyPr/>
        <a:lstStyle/>
        <a:p>
          <a:endParaRPr lang="en-GB"/>
        </a:p>
      </dgm:t>
    </dgm:pt>
    <dgm:pt modelId="{8A4430F5-B42F-9940-804C-B76104AE85AA}">
      <dgm:prSet phldrT="[Text]" custT="1"/>
      <dgm:spPr/>
      <dgm:t>
        <a:bodyPr/>
        <a:lstStyle/>
        <a:p>
          <a:r>
            <a:rPr lang="en-US" sz="800"/>
            <a:t>Once we pulled the necessary data, we dropped the duplicate or irrelevant columns and reorganized the created data frames for readability. We also merged data frames based on the video ID and channel ID fields</a:t>
          </a:r>
          <a:endParaRPr lang="en-GB" sz="800"/>
        </a:p>
      </dgm:t>
    </dgm:pt>
    <dgm:pt modelId="{B5931796-1F15-8240-8F2E-5E89E1958E15}" type="parTrans" cxnId="{683A9F15-CE62-514B-86C1-97EB526727AF}">
      <dgm:prSet/>
      <dgm:spPr/>
      <dgm:t>
        <a:bodyPr/>
        <a:lstStyle/>
        <a:p>
          <a:endParaRPr lang="en-AU"/>
        </a:p>
      </dgm:t>
    </dgm:pt>
    <dgm:pt modelId="{675204A7-549C-C742-AAFA-C5E2E08A0B17}" type="sibTrans" cxnId="{683A9F15-CE62-514B-86C1-97EB526727AF}">
      <dgm:prSet/>
      <dgm:spPr/>
      <dgm:t>
        <a:bodyPr/>
        <a:lstStyle/>
        <a:p>
          <a:endParaRPr lang="en-AU"/>
        </a:p>
      </dgm:t>
    </dgm:pt>
    <dgm:pt modelId="{758B4C10-19D0-6F49-B12E-65D6A80A2B4A}">
      <dgm:prSet phldrT="[Text]" custT="1"/>
      <dgm:spPr/>
      <dgm:t>
        <a:bodyPr/>
        <a:lstStyle/>
        <a:p>
          <a:r>
            <a:rPr lang="en-GB" sz="1000"/>
            <a:t>Acknowledge Limitations</a:t>
          </a:r>
        </a:p>
      </dgm:t>
    </dgm:pt>
    <dgm:pt modelId="{5FD02A71-BFA2-5145-9B39-6C4DBC8C83ED}" type="parTrans" cxnId="{D422A9EC-CDF5-7D4C-B717-4D3BBE57DC44}">
      <dgm:prSet/>
      <dgm:spPr/>
      <dgm:t>
        <a:bodyPr/>
        <a:lstStyle/>
        <a:p>
          <a:endParaRPr lang="en-AU"/>
        </a:p>
      </dgm:t>
    </dgm:pt>
    <dgm:pt modelId="{B884F35B-489B-8B4E-A2C8-99A100B130F4}" type="sibTrans" cxnId="{D422A9EC-CDF5-7D4C-B717-4D3BBE57DC44}">
      <dgm:prSet/>
      <dgm:spPr/>
      <dgm:t>
        <a:bodyPr/>
        <a:lstStyle/>
        <a:p>
          <a:endParaRPr lang="en-GB"/>
        </a:p>
      </dgm:t>
    </dgm:pt>
    <dgm:pt modelId="{1B5CC107-BF66-0748-A7E7-9C99A1C7AA0D}">
      <dgm:prSet phldrT="[Text]" custT="1"/>
      <dgm:spPr/>
      <dgm:t>
        <a:bodyPr/>
        <a:lstStyle/>
        <a:p>
          <a:r>
            <a:rPr lang="en-US" sz="800"/>
            <a:t>This project used a Kaggle CSV file and YouTube API to create the datasets regarding trends overtime based on the number of views. The CSV file solely focuses on US Trending data whereas the YouTube API expanded internationally. </a:t>
          </a:r>
          <a:endParaRPr lang="en-GB" sz="800"/>
        </a:p>
      </dgm:t>
    </dgm:pt>
    <dgm:pt modelId="{1B1ACEF2-5DC9-6A43-A455-D5B92EE67C6F}" type="parTrans" cxnId="{00E1E952-A3A6-B84F-A6A5-022C9D0951C5}">
      <dgm:prSet/>
      <dgm:spPr/>
      <dgm:t>
        <a:bodyPr/>
        <a:lstStyle/>
        <a:p>
          <a:endParaRPr lang="en-AU"/>
        </a:p>
      </dgm:t>
    </dgm:pt>
    <dgm:pt modelId="{FC8A3A2A-051F-8244-94E4-2D8F2D8F8C42}" type="sibTrans" cxnId="{00E1E952-A3A6-B84F-A6A5-022C9D0951C5}">
      <dgm:prSet/>
      <dgm:spPr/>
      <dgm:t>
        <a:bodyPr/>
        <a:lstStyle/>
        <a:p>
          <a:endParaRPr lang="en-AU"/>
        </a:p>
      </dgm:t>
    </dgm:pt>
    <dgm:pt modelId="{26703D0E-6954-4F44-A5A8-71C43366231E}">
      <dgm:prSet phldrT="[Text]" custT="1"/>
      <dgm:spPr/>
      <dgm:t>
        <a:bodyPr/>
        <a:lstStyle/>
        <a:p>
          <a:r>
            <a:rPr lang="en-GB" sz="1000"/>
            <a:t>Tell the Story</a:t>
          </a:r>
        </a:p>
      </dgm:t>
    </dgm:pt>
    <dgm:pt modelId="{B4A64215-2B10-C64C-A02F-BC3F14095D78}" type="parTrans" cxnId="{1EE25FC1-9A2C-8940-9825-4F54A00059A0}">
      <dgm:prSet/>
      <dgm:spPr/>
      <dgm:t>
        <a:bodyPr/>
        <a:lstStyle/>
        <a:p>
          <a:endParaRPr lang="en-AU"/>
        </a:p>
      </dgm:t>
    </dgm:pt>
    <dgm:pt modelId="{13B06EA6-6C6D-0B42-9BC6-27E56299FD49}" type="sibTrans" cxnId="{1EE25FC1-9A2C-8940-9825-4F54A00059A0}">
      <dgm:prSet/>
      <dgm:spPr/>
      <dgm:t>
        <a:bodyPr/>
        <a:lstStyle/>
        <a:p>
          <a:endParaRPr lang="en-GB"/>
        </a:p>
      </dgm:t>
    </dgm:pt>
    <dgm:pt modelId="{6DC8341D-CCB4-D941-9644-AB1444E021E3}">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dgm:t>
    </dgm:pt>
    <dgm:pt modelId="{1E7305EC-37CA-E64B-B724-626C133846A7}" type="parTrans" cxnId="{A81F863D-039F-AF47-8C0E-1D0A24FCEC44}">
      <dgm:prSet/>
      <dgm:spPr/>
      <dgm:t>
        <a:bodyPr/>
        <a:lstStyle/>
        <a:p>
          <a:endParaRPr lang="en-AU"/>
        </a:p>
      </dgm:t>
    </dgm:pt>
    <dgm:pt modelId="{E50D5AA8-931C-A048-911B-6AC82E45D8B3}" type="sibTrans" cxnId="{A81F863D-039F-AF47-8C0E-1D0A24FCEC44}">
      <dgm:prSet/>
      <dgm:spPr/>
      <dgm:t>
        <a:bodyPr/>
        <a:lstStyle/>
        <a:p>
          <a:endParaRPr lang="en-AU"/>
        </a:p>
      </dgm:t>
    </dgm:pt>
    <dgm:pt modelId="{B93F3392-EE2C-DD4C-AF31-C2CF87434161}">
      <dgm:prSet phldrT="[Text]" custT="1"/>
      <dgm:spPr/>
      <dgm:t>
        <a:bodyPr/>
        <a:lstStyle/>
        <a:p>
          <a:pPr>
            <a:lnSpc>
              <a:spcPct val="100000"/>
            </a:lnSpc>
          </a:pPr>
          <a:r>
            <a:rPr lang="en-GB" sz="800" kern="1200"/>
            <a:t>We tried our best </a:t>
          </a:r>
          <a:r>
            <a:rPr lang="en-GB" sz="800" kern="1200">
              <a:solidFill>
                <a:prstClr val="black">
                  <a:hueOff val="0"/>
                  <a:satOff val="0"/>
                  <a:lumOff val="0"/>
                  <a:alphaOff val="0"/>
                </a:prstClr>
              </a:solidFill>
              <a:latin typeface="Segoe UI Light"/>
              <a:ea typeface="+mn-ea"/>
              <a:cs typeface="+mn-cs"/>
            </a:rPr>
            <a:t>to connect the dots to find meaning analysis with dataset</a:t>
          </a:r>
          <a:r>
            <a:rPr lang="en-GB" sz="800" kern="1200"/>
            <a:t>. </a:t>
          </a:r>
        </a:p>
      </dgm:t>
    </dgm:pt>
    <dgm:pt modelId="{996253EC-00BE-354F-B066-228435311F62}" type="parTrans" cxnId="{A658EC9B-EDD1-D247-A8A6-AFACDD9C9773}">
      <dgm:prSet/>
      <dgm:spPr/>
      <dgm:t>
        <a:bodyPr/>
        <a:lstStyle/>
        <a:p>
          <a:endParaRPr lang="en-AU"/>
        </a:p>
      </dgm:t>
    </dgm:pt>
    <dgm:pt modelId="{DA53D5E3-68F2-0C42-B1E4-498EA3149DED}" type="sibTrans" cxnId="{A658EC9B-EDD1-D247-A8A6-AFACDD9C9773}">
      <dgm:prSet/>
      <dgm:spPr/>
      <dgm:t>
        <a:bodyPr/>
        <a:lstStyle/>
        <a:p>
          <a:endParaRPr lang="en-AU"/>
        </a:p>
      </dgm:t>
    </dgm:pt>
    <dgm:pt modelId="{2A6EE67E-61ED-4F43-A984-350C53D4A08D}">
      <dgm:prSet phldrT="[Text]" custT="1"/>
      <dgm:spPr/>
      <dgm:t>
        <a:bodyPr/>
        <a:lstStyle/>
        <a:p>
          <a:pPr algn="just"/>
          <a:r>
            <a:rPr lang="en-GB" sz="800"/>
            <a:t>Correlation among viewership, like and dislike, comments</a:t>
          </a:r>
        </a:p>
      </dgm:t>
    </dgm:pt>
    <dgm:pt modelId="{A704A23F-148F-014B-ADE2-B1AC11AE992C}" type="parTrans" cxnId="{0993A7A4-7CF9-47A9-9C11-851347491A86}">
      <dgm:prSet/>
      <dgm:spPr/>
      <dgm:t>
        <a:bodyPr/>
        <a:lstStyle/>
        <a:p>
          <a:endParaRPr lang="en-GB"/>
        </a:p>
      </dgm:t>
    </dgm:pt>
    <dgm:pt modelId="{1D67DD44-5BCE-FC43-87CD-3F2647FFE50D}" type="sibTrans" cxnId="{0993A7A4-7CF9-47A9-9C11-851347491A86}">
      <dgm:prSet/>
      <dgm:spPr/>
      <dgm:t>
        <a:bodyPr/>
        <a:lstStyle/>
        <a:p>
          <a:endParaRPr lang="en-GB"/>
        </a:p>
      </dgm:t>
    </dgm:pt>
    <dgm:pt modelId="{48706625-D747-8F43-B311-87835FCD98E7}">
      <dgm:prSet phldrT="[Text]" custT="1"/>
      <dgm:spPr/>
      <dgm:t>
        <a:bodyPr/>
        <a:lstStyle/>
        <a:p>
          <a:pPr algn="just"/>
          <a:r>
            <a:rPr lang="en-GB" sz="800"/>
            <a:t>Find out whether there is </a:t>
          </a:r>
          <a:r>
            <a:rPr lang="en-US" sz="800"/>
            <a:t>significant changes in YouTube viewer habits during 2020 when compared to 2019</a:t>
          </a:r>
          <a:endParaRPr lang="en-GB" sz="800"/>
        </a:p>
      </dgm:t>
    </dgm:pt>
    <dgm:pt modelId="{DFB26EC1-4041-BA4E-97A4-AEAFE244FE98}" type="parTrans" cxnId="{B7876504-E66E-4887-9974-4EAE666BBE17}">
      <dgm:prSet/>
      <dgm:spPr/>
      <dgm:t>
        <a:bodyPr/>
        <a:lstStyle/>
        <a:p>
          <a:endParaRPr lang="en-GB"/>
        </a:p>
      </dgm:t>
    </dgm:pt>
    <dgm:pt modelId="{085362B7-24B2-7C4F-9181-938205B4FAAB}" type="sibTrans" cxnId="{B7876504-E66E-4887-9974-4EAE666BBE17}">
      <dgm:prSet/>
      <dgm:spPr/>
      <dgm:t>
        <a:bodyPr/>
        <a:lstStyle/>
        <a:p>
          <a:endParaRPr lang="en-GB"/>
        </a:p>
      </dgm:t>
    </dgm:pt>
    <dgm:pt modelId="{2658FBAD-FB48-C445-8572-B2502B21D118}">
      <dgm:prSet phldrT="[Text]" custT="1"/>
      <dgm:spPr/>
      <dgm:t>
        <a:bodyPr/>
        <a:lstStyle/>
        <a:p>
          <a:pPr algn="l"/>
          <a:endParaRPr lang="en-GB" sz="800"/>
        </a:p>
      </dgm:t>
    </dgm:pt>
    <dgm:pt modelId="{70D1D83A-AE65-2347-94DA-F42F0883BC24}" type="parTrans" cxnId="{35C90C14-0CE0-44FC-BAAE-7749A6FC8F6E}">
      <dgm:prSet/>
      <dgm:spPr/>
      <dgm:t>
        <a:bodyPr/>
        <a:lstStyle/>
        <a:p>
          <a:endParaRPr lang="en-GB"/>
        </a:p>
      </dgm:t>
    </dgm:pt>
    <dgm:pt modelId="{669FF951-1FE2-0843-8837-9082F9D2A556}" type="sibTrans" cxnId="{35C90C14-0CE0-44FC-BAAE-7749A6FC8F6E}">
      <dgm:prSet/>
      <dgm:spPr/>
      <dgm:t>
        <a:bodyPr/>
        <a:lstStyle/>
        <a:p>
          <a:endParaRPr lang="en-GB"/>
        </a:p>
      </dgm:t>
    </dgm:pt>
    <dgm:pt modelId="{9F699711-B246-494D-81BA-FDD18742FC89}">
      <dgm:prSet phldrT="[Text]" custT="1"/>
      <dgm:spPr/>
      <dgm:t>
        <a:bodyPr/>
        <a:lstStyle/>
        <a:p>
          <a:r>
            <a:rPr lang="en-US" sz="800"/>
            <a:t>Matplotlib Process Using the previously created PANDAS data frame we created additional layers to parse specific data per month, this included trending categories and user statistics. </a:t>
          </a:r>
          <a:endParaRPr lang="en-GB" sz="800"/>
        </a:p>
      </dgm:t>
    </dgm:pt>
    <dgm:pt modelId="{67A4AC51-4F5A-514A-B23D-E884FB9E7840}" type="parTrans" cxnId="{AF020EC1-F31A-482F-9EB0-C008289508DB}">
      <dgm:prSet/>
      <dgm:spPr/>
      <dgm:t>
        <a:bodyPr/>
        <a:lstStyle/>
        <a:p>
          <a:endParaRPr lang="en-GB"/>
        </a:p>
      </dgm:t>
    </dgm:pt>
    <dgm:pt modelId="{21961254-BF1C-9242-8655-F627744A17F8}" type="sibTrans" cxnId="{AF020EC1-F31A-482F-9EB0-C008289508DB}">
      <dgm:prSet/>
      <dgm:spPr/>
      <dgm:t>
        <a:bodyPr/>
        <a:lstStyle/>
        <a:p>
          <a:endParaRPr lang="en-GB"/>
        </a:p>
      </dgm:t>
    </dgm:pt>
    <dgm:pt modelId="{74CF765E-876F-9343-B90E-0BDB96C2EF11}">
      <dgm:prSet phldrT="[Text]" custT="1"/>
      <dgm:spPr/>
      <dgm:t>
        <a:bodyPr/>
        <a:lstStyle/>
        <a:p>
          <a:r>
            <a:rPr lang="en-US" sz="800"/>
            <a:t>API Process The dataset includes data gathered from videos on YouTube API that contained highest view counts in specific time periods. </a:t>
          </a:r>
          <a:endParaRPr lang="en-GB" sz="800"/>
        </a:p>
      </dgm:t>
    </dgm:pt>
    <dgm:pt modelId="{1498D205-BE48-2344-881F-A2F04E3B2A78}" type="parTrans" cxnId="{BB2E1B9B-68D1-4C4C-BD60-31A11DD3CB0C}">
      <dgm:prSet/>
      <dgm:spPr/>
      <dgm:t>
        <a:bodyPr/>
        <a:lstStyle/>
        <a:p>
          <a:endParaRPr lang="en-GB"/>
        </a:p>
      </dgm:t>
    </dgm:pt>
    <dgm:pt modelId="{782BA85D-DE77-FC49-BAC4-9B244F543B35}" type="sibTrans" cxnId="{BB2E1B9B-68D1-4C4C-BD60-31A11DD3CB0C}">
      <dgm:prSet/>
      <dgm:spPr/>
      <dgm:t>
        <a:bodyPr/>
        <a:lstStyle/>
        <a:p>
          <a:endParaRPr lang="en-GB"/>
        </a:p>
      </dgm:t>
    </dgm:pt>
    <dgm:pt modelId="{9BCCF8B6-54AB-C440-932A-9E751F544F9A}">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dgm:t>
    </dgm:pt>
    <dgm:pt modelId="{BF8D2DA8-2326-2E42-8101-0962DF9E4A12}" type="parTrans" cxnId="{98B4180D-5629-4A53-AB73-ADFE542940E2}">
      <dgm:prSet/>
      <dgm:spPr/>
      <dgm:t>
        <a:bodyPr/>
        <a:lstStyle/>
        <a:p>
          <a:endParaRPr lang="en-GB"/>
        </a:p>
      </dgm:t>
    </dgm:pt>
    <dgm:pt modelId="{490E4A0B-5BF9-A848-85AE-B53C80091F66}" type="sibTrans" cxnId="{98B4180D-5629-4A53-AB73-ADFE542940E2}">
      <dgm:prSet/>
      <dgm:spPr/>
      <dgm:t>
        <a:bodyPr/>
        <a:lstStyle/>
        <a:p>
          <a:endParaRPr lang="en-GB"/>
        </a:p>
      </dgm:t>
    </dgm:pt>
    <dgm:pt modelId="{B67940FD-3EAB-0D43-9A75-984ADF69A86F}">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dgm:t>
    </dgm:pt>
    <dgm:pt modelId="{C9131F93-69C0-774C-8383-DE1C163681CE}" type="parTrans" cxnId="{F26E477F-AE7D-4BBC-B048-3047623CDC9E}">
      <dgm:prSet/>
      <dgm:spPr/>
      <dgm:t>
        <a:bodyPr/>
        <a:lstStyle/>
        <a:p>
          <a:endParaRPr lang="en-GB"/>
        </a:p>
      </dgm:t>
    </dgm:pt>
    <dgm:pt modelId="{027C1574-61DB-1F4C-B95F-34C37B644248}" type="sibTrans" cxnId="{F26E477F-AE7D-4BBC-B048-3047623CDC9E}">
      <dgm:prSet/>
      <dgm:spPr/>
      <dgm:t>
        <a:bodyPr/>
        <a:lstStyle/>
        <a:p>
          <a:endParaRPr lang="en-GB"/>
        </a:p>
      </dgm:t>
    </dgm:pt>
    <dgm:pt modelId="{4FF22423-7143-F84A-8D76-70E6EAE8E266}">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dgm:t>
    </dgm:pt>
    <dgm:pt modelId="{53B9D0DB-FC66-7A47-85B9-F0B0CF01E0E9}" type="parTrans" cxnId="{F6FBE42D-623E-42CA-919D-733332D0AA2F}">
      <dgm:prSet/>
      <dgm:spPr/>
      <dgm:t>
        <a:bodyPr/>
        <a:lstStyle/>
        <a:p>
          <a:endParaRPr lang="en-GB"/>
        </a:p>
      </dgm:t>
    </dgm:pt>
    <dgm:pt modelId="{693AD8C8-D05D-F642-9C8D-6EF726A92FCC}" type="sibTrans" cxnId="{F6FBE42D-623E-42CA-919D-733332D0AA2F}">
      <dgm:prSet/>
      <dgm:spPr/>
      <dgm:t>
        <a:bodyPr/>
        <a:lstStyle/>
        <a:p>
          <a:endParaRPr lang="en-GB"/>
        </a:p>
      </dgm:t>
    </dgm:pt>
    <dgm:pt modelId="{39A9EB16-8E6E-7840-A0DB-A6136004BC87}">
      <dgm:prSet phldrT="[Text]" custT="1"/>
      <dgm:spPr/>
      <dgm:t>
        <a:bodyPr/>
        <a:lstStyle/>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dgm:t>
    </dgm:pt>
    <dgm:pt modelId="{13EC3298-932E-FE4A-9154-EB089396BAAA}" type="parTrans" cxnId="{F2DB21F9-315E-45AF-A01F-0E2C4EF8BD55}">
      <dgm:prSet/>
      <dgm:spPr/>
      <dgm:t>
        <a:bodyPr/>
        <a:lstStyle/>
        <a:p>
          <a:endParaRPr lang="en-GB"/>
        </a:p>
      </dgm:t>
    </dgm:pt>
    <dgm:pt modelId="{84BE9BD0-AEE7-9440-89B7-B5C933C09E9F}" type="sibTrans" cxnId="{F2DB21F9-315E-45AF-A01F-0E2C4EF8BD55}">
      <dgm:prSet/>
      <dgm:spPr/>
      <dgm:t>
        <a:bodyPr/>
        <a:lstStyle/>
        <a:p>
          <a:endParaRPr lang="en-GB"/>
        </a:p>
      </dgm:t>
    </dgm:pt>
    <dgm:pt modelId="{FBA5FFB5-7096-B348-AFB1-7ED134751CEC}">
      <dgm:prSet phldrT="[Text]" custT="1"/>
      <dgm:spPr/>
      <dgm:t>
        <a:bodyPr/>
        <a:lstStyle/>
        <a:p>
          <a:pPr marL="57150" lvl="1" indent="0" algn="l" defTabSz="355600">
            <a:lnSpc>
              <a:spcPct val="90000"/>
            </a:lnSpc>
            <a:spcBef>
              <a:spcPct val="0"/>
            </a:spcBef>
            <a:spcAft>
              <a:spcPct val="15000"/>
            </a:spcAft>
          </a:pPr>
          <a:endParaRPr lang="en-GB" sz="800" kern="1200"/>
        </a:p>
      </dgm:t>
    </dgm:pt>
    <dgm:pt modelId="{EBFDCDEB-8FB4-E54C-8AD3-0E4AACFC7E02}" type="parTrans" cxnId="{3C1B88F2-F683-44E0-AE3F-42BB752F0690}">
      <dgm:prSet/>
      <dgm:spPr/>
      <dgm:t>
        <a:bodyPr/>
        <a:lstStyle/>
        <a:p>
          <a:endParaRPr lang="en-GB"/>
        </a:p>
      </dgm:t>
    </dgm:pt>
    <dgm:pt modelId="{0B25B4E8-DAEC-9D4A-B2A9-72FB165E3B30}" type="sibTrans" cxnId="{3C1B88F2-F683-44E0-AE3F-42BB752F0690}">
      <dgm:prSet/>
      <dgm:spPr/>
      <dgm:t>
        <a:bodyPr/>
        <a:lstStyle/>
        <a:p>
          <a:endParaRPr lang="en-GB"/>
        </a:p>
      </dgm:t>
    </dgm:pt>
    <dgm:pt modelId="{23D7EC81-3D0A-364F-BD6A-EFE8E96DFA8A}">
      <dgm:prSet phldrT="[Text]" custT="1"/>
      <dgm:spPr/>
      <dgm:t>
        <a:bodyPr/>
        <a:lstStyle/>
        <a:p>
          <a:pPr>
            <a:lnSpc>
              <a:spcPct val="90000"/>
            </a:lnSpc>
          </a:pPr>
          <a:endParaRPr lang="en-GB" sz="4500" kern="1200"/>
        </a:p>
      </dgm:t>
    </dgm:pt>
    <dgm:pt modelId="{4ADD8606-51B0-264A-806D-C1D38F8ED10D}" type="parTrans" cxnId="{5F96418E-258A-416E-AF81-4813FAD23C85}">
      <dgm:prSet/>
      <dgm:spPr/>
      <dgm:t>
        <a:bodyPr/>
        <a:lstStyle/>
        <a:p>
          <a:endParaRPr lang="en-GB"/>
        </a:p>
      </dgm:t>
    </dgm:pt>
    <dgm:pt modelId="{34BF6B1F-FD80-B440-AE6B-84C7CFA6B755}" type="sibTrans" cxnId="{5F96418E-258A-416E-AF81-4813FAD23C85}">
      <dgm:prSet/>
      <dgm:spPr/>
      <dgm:t>
        <a:bodyPr/>
        <a:lstStyle/>
        <a:p>
          <a:endParaRPr lang="en-GB"/>
        </a:p>
      </dgm:t>
    </dgm:pt>
    <dgm:pt modelId="{86E00258-5766-D245-823C-BD3ABEFEAC65}" type="pres">
      <dgm:prSet presAssocID="{B919688F-73F3-E849-950B-50B96456FCEA}" presName="linearFlow" presStyleCnt="0">
        <dgm:presLayoutVars>
          <dgm:dir/>
          <dgm:animLvl val="lvl"/>
          <dgm:resizeHandles val="exact"/>
        </dgm:presLayoutVars>
      </dgm:prSet>
      <dgm:spPr/>
    </dgm:pt>
    <dgm:pt modelId="{C1D99582-5514-C04F-9AF3-BB2FC322CE7F}" type="pres">
      <dgm:prSet presAssocID="{720C4B68-6073-9142-9124-05CA23FF99F2}" presName="composite" presStyleCnt="0"/>
      <dgm:spPr/>
    </dgm:pt>
    <dgm:pt modelId="{72605221-8AB1-5C47-9DBB-18903AD589C7}" type="pres">
      <dgm:prSet presAssocID="{720C4B68-6073-9142-9124-05CA23FF99F2}" presName="parTx" presStyleLbl="node1" presStyleIdx="0" presStyleCnt="7">
        <dgm:presLayoutVars>
          <dgm:chMax val="0"/>
          <dgm:chPref val="0"/>
          <dgm:bulletEnabled val="1"/>
        </dgm:presLayoutVars>
      </dgm:prSet>
      <dgm:spPr/>
    </dgm:pt>
    <dgm:pt modelId="{71FC4C38-CE60-5948-9E3C-A9048FA9AC84}" type="pres">
      <dgm:prSet presAssocID="{720C4B68-6073-9142-9124-05CA23FF99F2}" presName="parSh" presStyleLbl="node1" presStyleIdx="0" presStyleCnt="7"/>
      <dgm:spPr/>
    </dgm:pt>
    <dgm:pt modelId="{DE186BFB-03A3-C948-876A-6B3A11259414}" type="pres">
      <dgm:prSet presAssocID="{720C4B68-6073-9142-9124-05CA23FF99F2}" presName="desTx" presStyleLbl="fgAcc1" presStyleIdx="0" presStyleCnt="7">
        <dgm:presLayoutVars>
          <dgm:bulletEnabled val="1"/>
        </dgm:presLayoutVars>
      </dgm:prSet>
      <dgm:spPr/>
    </dgm:pt>
    <dgm:pt modelId="{BF912479-578A-3D4D-8690-08471FCD1B89}" type="pres">
      <dgm:prSet presAssocID="{57EDF6CA-EA5F-4E43-B569-7607ABA1E91A}" presName="sibTrans" presStyleLbl="sibTrans2D1" presStyleIdx="0" presStyleCnt="6"/>
      <dgm:spPr/>
    </dgm:pt>
    <dgm:pt modelId="{8630E26B-485D-1347-B3E2-41DB9A0F1574}" type="pres">
      <dgm:prSet presAssocID="{57EDF6CA-EA5F-4E43-B569-7607ABA1E91A}" presName="connTx" presStyleLbl="sibTrans2D1" presStyleIdx="0" presStyleCnt="6"/>
      <dgm:spPr/>
    </dgm:pt>
    <dgm:pt modelId="{9E317746-5CFD-6748-BF3B-B7D00EDCB34E}" type="pres">
      <dgm:prSet presAssocID="{B0B3A2EB-E4AC-D244-8F7D-C39882EE43C0}" presName="composite" presStyleCnt="0"/>
      <dgm:spPr/>
    </dgm:pt>
    <dgm:pt modelId="{BABDC400-C6CD-E247-959B-4EEC95F3FC79}" type="pres">
      <dgm:prSet presAssocID="{B0B3A2EB-E4AC-D244-8F7D-C39882EE43C0}" presName="parTx" presStyleLbl="node1" presStyleIdx="0" presStyleCnt="7">
        <dgm:presLayoutVars>
          <dgm:chMax val="0"/>
          <dgm:chPref val="0"/>
          <dgm:bulletEnabled val="1"/>
        </dgm:presLayoutVars>
      </dgm:prSet>
      <dgm:spPr/>
    </dgm:pt>
    <dgm:pt modelId="{8FEE5E0E-7776-AD46-AEBC-A567377130E6}" type="pres">
      <dgm:prSet presAssocID="{B0B3A2EB-E4AC-D244-8F7D-C39882EE43C0}" presName="parSh" presStyleLbl="node1" presStyleIdx="1" presStyleCnt="7"/>
      <dgm:spPr/>
    </dgm:pt>
    <dgm:pt modelId="{285606F7-77D1-C246-AD7E-5F542B736003}" type="pres">
      <dgm:prSet presAssocID="{B0B3A2EB-E4AC-D244-8F7D-C39882EE43C0}" presName="desTx" presStyleLbl="fgAcc1" presStyleIdx="1" presStyleCnt="7">
        <dgm:presLayoutVars>
          <dgm:bulletEnabled val="1"/>
        </dgm:presLayoutVars>
      </dgm:prSet>
      <dgm:spPr/>
    </dgm:pt>
    <dgm:pt modelId="{75729784-A777-6C42-BCFC-AB6572EDC1F9}" type="pres">
      <dgm:prSet presAssocID="{87905A7A-BC7D-D941-9264-5DDD087E8A4F}" presName="sibTrans" presStyleLbl="sibTrans2D1" presStyleIdx="1" presStyleCnt="6"/>
      <dgm:spPr/>
    </dgm:pt>
    <dgm:pt modelId="{33CF5565-3A08-DD47-A773-27C1628DA738}" type="pres">
      <dgm:prSet presAssocID="{87905A7A-BC7D-D941-9264-5DDD087E8A4F}" presName="connTx" presStyleLbl="sibTrans2D1" presStyleIdx="1" presStyleCnt="6"/>
      <dgm:spPr/>
    </dgm:pt>
    <dgm:pt modelId="{0A210A88-4561-4945-91F6-3CE307083DFE}" type="pres">
      <dgm:prSet presAssocID="{0775341A-A389-EF40-A6D1-135919435018}" presName="composite" presStyleCnt="0"/>
      <dgm:spPr/>
    </dgm:pt>
    <dgm:pt modelId="{F3285910-A917-FB4F-AC1A-1857CCEBDDEC}" type="pres">
      <dgm:prSet presAssocID="{0775341A-A389-EF40-A6D1-135919435018}" presName="parTx" presStyleLbl="node1" presStyleIdx="1" presStyleCnt="7">
        <dgm:presLayoutVars>
          <dgm:chMax val="0"/>
          <dgm:chPref val="0"/>
          <dgm:bulletEnabled val="1"/>
        </dgm:presLayoutVars>
      </dgm:prSet>
      <dgm:spPr/>
    </dgm:pt>
    <dgm:pt modelId="{BA721F99-9BD2-DF43-8772-A5A2801FAD77}" type="pres">
      <dgm:prSet presAssocID="{0775341A-A389-EF40-A6D1-135919435018}" presName="parSh" presStyleLbl="node1" presStyleIdx="2" presStyleCnt="7"/>
      <dgm:spPr/>
    </dgm:pt>
    <dgm:pt modelId="{8302D83D-75C8-024D-A143-9A9C0295D193}" type="pres">
      <dgm:prSet presAssocID="{0775341A-A389-EF40-A6D1-135919435018}" presName="desTx" presStyleLbl="fgAcc1" presStyleIdx="2" presStyleCnt="7">
        <dgm:presLayoutVars>
          <dgm:bulletEnabled val="1"/>
        </dgm:presLayoutVars>
      </dgm:prSet>
      <dgm:spPr/>
    </dgm:pt>
    <dgm:pt modelId="{36424ABC-22A0-9A4A-B278-892249D6EF48}" type="pres">
      <dgm:prSet presAssocID="{183A8F97-61EC-9741-A913-9E118E351BA1}" presName="sibTrans" presStyleLbl="sibTrans2D1" presStyleIdx="2" presStyleCnt="6"/>
      <dgm:spPr/>
    </dgm:pt>
    <dgm:pt modelId="{175C86C3-BA94-CF4A-ABEE-B0D4E69616AA}" type="pres">
      <dgm:prSet presAssocID="{183A8F97-61EC-9741-A913-9E118E351BA1}" presName="connTx" presStyleLbl="sibTrans2D1" presStyleIdx="2" presStyleCnt="6"/>
      <dgm:spPr/>
    </dgm:pt>
    <dgm:pt modelId="{1A569610-3800-C548-9455-1D4A46203A76}" type="pres">
      <dgm:prSet presAssocID="{F8155A61-0C28-F140-A65E-96E51FCC99D7}" presName="composite" presStyleCnt="0"/>
      <dgm:spPr/>
    </dgm:pt>
    <dgm:pt modelId="{B09EF0C3-6D77-1C46-BBF6-3B728A50C2D7}" type="pres">
      <dgm:prSet presAssocID="{F8155A61-0C28-F140-A65E-96E51FCC99D7}" presName="parTx" presStyleLbl="node1" presStyleIdx="2" presStyleCnt="7">
        <dgm:presLayoutVars>
          <dgm:chMax val="0"/>
          <dgm:chPref val="0"/>
          <dgm:bulletEnabled val="1"/>
        </dgm:presLayoutVars>
      </dgm:prSet>
      <dgm:spPr/>
    </dgm:pt>
    <dgm:pt modelId="{C069D687-3A38-C74D-BCA8-C8D9ABFC9CA5}" type="pres">
      <dgm:prSet presAssocID="{F8155A61-0C28-F140-A65E-96E51FCC99D7}" presName="parSh" presStyleLbl="node1" presStyleIdx="3" presStyleCnt="7"/>
      <dgm:spPr/>
    </dgm:pt>
    <dgm:pt modelId="{4DE9E62A-C2C6-8044-BAFF-90AB9CF8AC07}" type="pres">
      <dgm:prSet presAssocID="{F8155A61-0C28-F140-A65E-96E51FCC99D7}" presName="desTx" presStyleLbl="fgAcc1" presStyleIdx="3" presStyleCnt="7">
        <dgm:presLayoutVars>
          <dgm:bulletEnabled val="1"/>
        </dgm:presLayoutVars>
      </dgm:prSet>
      <dgm:spPr/>
    </dgm:pt>
    <dgm:pt modelId="{2C0E8483-E645-A944-8480-0B032B64CC1A}" type="pres">
      <dgm:prSet presAssocID="{6811D5A4-CBAD-AF40-83FE-67F4C73457B8}" presName="sibTrans" presStyleLbl="sibTrans2D1" presStyleIdx="3" presStyleCnt="6"/>
      <dgm:spPr/>
    </dgm:pt>
    <dgm:pt modelId="{E92D3FA4-ADF1-2E48-B16D-111105EE4C58}" type="pres">
      <dgm:prSet presAssocID="{6811D5A4-CBAD-AF40-83FE-67F4C73457B8}" presName="connTx" presStyleLbl="sibTrans2D1" presStyleIdx="3" presStyleCnt="6"/>
      <dgm:spPr/>
    </dgm:pt>
    <dgm:pt modelId="{C6E2D931-BECF-714C-B6CA-71692CCA89B6}" type="pres">
      <dgm:prSet presAssocID="{F88CBCBC-63A4-DE48-93B0-8A0DA12BAE0B}" presName="composite" presStyleCnt="0"/>
      <dgm:spPr/>
    </dgm:pt>
    <dgm:pt modelId="{1D74161A-DC33-6F49-87E2-80A83822BAA7}" type="pres">
      <dgm:prSet presAssocID="{F88CBCBC-63A4-DE48-93B0-8A0DA12BAE0B}" presName="parTx" presStyleLbl="node1" presStyleIdx="3" presStyleCnt="7">
        <dgm:presLayoutVars>
          <dgm:chMax val="0"/>
          <dgm:chPref val="0"/>
          <dgm:bulletEnabled val="1"/>
        </dgm:presLayoutVars>
      </dgm:prSet>
      <dgm:spPr/>
    </dgm:pt>
    <dgm:pt modelId="{54B2525B-9D7F-CF44-8033-5807FCE643E6}" type="pres">
      <dgm:prSet presAssocID="{F88CBCBC-63A4-DE48-93B0-8A0DA12BAE0B}" presName="parSh" presStyleLbl="node1" presStyleIdx="4" presStyleCnt="7"/>
      <dgm:spPr/>
    </dgm:pt>
    <dgm:pt modelId="{929F08FF-E7CA-A94F-82C8-1613BD1D02A0}" type="pres">
      <dgm:prSet presAssocID="{F88CBCBC-63A4-DE48-93B0-8A0DA12BAE0B}" presName="desTx" presStyleLbl="fgAcc1" presStyleIdx="4" presStyleCnt="7">
        <dgm:presLayoutVars>
          <dgm:bulletEnabled val="1"/>
        </dgm:presLayoutVars>
      </dgm:prSet>
      <dgm:spPr/>
    </dgm:pt>
    <dgm:pt modelId="{F678816D-6ACC-DC4C-8350-9AF2F662E127}" type="pres">
      <dgm:prSet presAssocID="{0B9C12EE-DA08-4A4E-BB40-5A7B37E56363}" presName="sibTrans" presStyleLbl="sibTrans2D1" presStyleIdx="4" presStyleCnt="6"/>
      <dgm:spPr/>
    </dgm:pt>
    <dgm:pt modelId="{5A277B64-EC16-1845-A55D-15D275AFC1AC}" type="pres">
      <dgm:prSet presAssocID="{0B9C12EE-DA08-4A4E-BB40-5A7B37E56363}" presName="connTx" presStyleLbl="sibTrans2D1" presStyleIdx="4" presStyleCnt="6"/>
      <dgm:spPr/>
    </dgm:pt>
    <dgm:pt modelId="{331EA350-2F71-3D4B-8E10-91CAEB5BACA2}" type="pres">
      <dgm:prSet presAssocID="{758B4C10-19D0-6F49-B12E-65D6A80A2B4A}" presName="composite" presStyleCnt="0"/>
      <dgm:spPr/>
    </dgm:pt>
    <dgm:pt modelId="{3EE31550-E0E7-0140-BB32-FBDD0063B1DE}" type="pres">
      <dgm:prSet presAssocID="{758B4C10-19D0-6F49-B12E-65D6A80A2B4A}" presName="parTx" presStyleLbl="node1" presStyleIdx="4" presStyleCnt="7">
        <dgm:presLayoutVars>
          <dgm:chMax val="0"/>
          <dgm:chPref val="0"/>
          <dgm:bulletEnabled val="1"/>
        </dgm:presLayoutVars>
      </dgm:prSet>
      <dgm:spPr/>
    </dgm:pt>
    <dgm:pt modelId="{2C548015-FD64-CA4E-9DE2-C61DC8F74EE7}" type="pres">
      <dgm:prSet presAssocID="{758B4C10-19D0-6F49-B12E-65D6A80A2B4A}" presName="parSh" presStyleLbl="node1" presStyleIdx="5" presStyleCnt="7"/>
      <dgm:spPr/>
    </dgm:pt>
    <dgm:pt modelId="{33B4E482-B2D9-CD4B-A331-39A2199FE71F}" type="pres">
      <dgm:prSet presAssocID="{758B4C10-19D0-6F49-B12E-65D6A80A2B4A}" presName="desTx" presStyleLbl="fgAcc1" presStyleIdx="5" presStyleCnt="7">
        <dgm:presLayoutVars>
          <dgm:bulletEnabled val="1"/>
        </dgm:presLayoutVars>
      </dgm:prSet>
      <dgm:spPr/>
    </dgm:pt>
    <dgm:pt modelId="{4B7485E0-F88E-6248-B07B-8AC04690CFDA}" type="pres">
      <dgm:prSet presAssocID="{B884F35B-489B-8B4E-A2C8-99A100B130F4}" presName="sibTrans" presStyleLbl="sibTrans2D1" presStyleIdx="5" presStyleCnt="6"/>
      <dgm:spPr/>
    </dgm:pt>
    <dgm:pt modelId="{E87D267C-5E66-104C-BDE9-7EFE08C9BF44}" type="pres">
      <dgm:prSet presAssocID="{B884F35B-489B-8B4E-A2C8-99A100B130F4}" presName="connTx" presStyleLbl="sibTrans2D1" presStyleIdx="5" presStyleCnt="6"/>
      <dgm:spPr/>
    </dgm:pt>
    <dgm:pt modelId="{9AA62393-A898-374C-9515-D54085E831E7}" type="pres">
      <dgm:prSet presAssocID="{26703D0E-6954-4F44-A5A8-71C43366231E}" presName="composite" presStyleCnt="0"/>
      <dgm:spPr/>
    </dgm:pt>
    <dgm:pt modelId="{85523C04-9C13-424B-BD4E-C6C652383957}" type="pres">
      <dgm:prSet presAssocID="{26703D0E-6954-4F44-A5A8-71C43366231E}" presName="parTx" presStyleLbl="node1" presStyleIdx="5" presStyleCnt="7">
        <dgm:presLayoutVars>
          <dgm:chMax val="0"/>
          <dgm:chPref val="0"/>
          <dgm:bulletEnabled val="1"/>
        </dgm:presLayoutVars>
      </dgm:prSet>
      <dgm:spPr/>
    </dgm:pt>
    <dgm:pt modelId="{54EF5468-E897-234C-8DE8-6B4E3AD81740}" type="pres">
      <dgm:prSet presAssocID="{26703D0E-6954-4F44-A5A8-71C43366231E}" presName="parSh" presStyleLbl="node1" presStyleIdx="6" presStyleCnt="7"/>
      <dgm:spPr/>
    </dgm:pt>
    <dgm:pt modelId="{ADC2AE04-D571-084B-A357-FB0D9C13BB97}" type="pres">
      <dgm:prSet presAssocID="{26703D0E-6954-4F44-A5A8-71C43366231E}" presName="desTx" presStyleLbl="fgAcc1" presStyleIdx="6" presStyleCnt="7" custLinFactNeighborX="144" custLinFactNeighborY="298">
        <dgm:presLayoutVars>
          <dgm:bulletEnabled val="1"/>
        </dgm:presLayoutVars>
      </dgm:prSet>
      <dgm:spPr/>
    </dgm:pt>
  </dgm:ptLst>
  <dgm:cxnLst>
    <dgm:cxn modelId="{B7876504-E66E-4887-9974-4EAE666BBE17}" srcId="{720C4B68-6073-9142-9124-05CA23FF99F2}" destId="{48706625-D747-8F43-B311-87835FCD98E7}" srcOrd="2" destOrd="0" parTransId="{DFB26EC1-4041-BA4E-97A4-AEAFE244FE98}" sibTransId="{085362B7-24B2-7C4F-9181-938205B4FAAB}"/>
    <dgm:cxn modelId="{1D3BC809-B9BC-D24F-A93C-CF730FBA0297}" srcId="{720C4B68-6073-9142-9124-05CA23FF99F2}" destId="{C38FBB01-A462-654F-A3E0-A29BB8F6DE4C}" srcOrd="0" destOrd="0" parTransId="{F0FFCDDD-C5C9-184B-BDC7-15F942691A1E}" sibTransId="{FB20F9F1-1B45-2141-9D21-4FAB4965E836}"/>
    <dgm:cxn modelId="{A314C50A-ECE8-B142-9049-8AEDAA2FC260}" srcId="{B0B3A2EB-E4AC-D244-8F7D-C39882EE43C0}" destId="{DD53AEB5-265E-A44D-9E00-B7E23FE5398B}" srcOrd="0" destOrd="0" parTransId="{7E7B32B7-99D0-9E49-B673-538F8E28B682}" sibTransId="{16E00812-917C-1D43-993C-E83BC055C046}"/>
    <dgm:cxn modelId="{FA16F50C-5554-45FD-A456-ED60251C1484}" type="presOf" srcId="{74CF765E-876F-9343-B90E-0BDB96C2EF11}" destId="{8302D83D-75C8-024D-A143-9A9C0295D193}" srcOrd="0" destOrd="2" presId="urn:microsoft.com/office/officeart/2005/8/layout/process3"/>
    <dgm:cxn modelId="{98B4180D-5629-4A53-AB73-ADFE542940E2}" srcId="{758B4C10-19D0-6F49-B12E-65D6A80A2B4A}" destId="{9BCCF8B6-54AB-C440-932A-9E751F544F9A}" srcOrd="1" destOrd="0" parTransId="{BF8D2DA8-2326-2E42-8101-0962DF9E4A12}" sibTransId="{490E4A0B-5BF9-A848-85AE-B53C80091F66}"/>
    <dgm:cxn modelId="{35C90C14-0CE0-44FC-BAAE-7749A6FC8F6E}" srcId="{720C4B68-6073-9142-9124-05CA23FF99F2}" destId="{2658FBAD-FB48-C445-8572-B2502B21D118}" srcOrd="3" destOrd="0" parTransId="{70D1D83A-AE65-2347-94DA-F42F0883BC24}" sibTransId="{669FF951-1FE2-0843-8837-9082F9D2A556}"/>
    <dgm:cxn modelId="{B7287C15-88FA-9B4C-B354-49D414356D74}" type="presOf" srcId="{758B4C10-19D0-6F49-B12E-65D6A80A2B4A}" destId="{3EE31550-E0E7-0140-BB32-FBDD0063B1DE}" srcOrd="0" destOrd="0" presId="urn:microsoft.com/office/officeart/2005/8/layout/process3"/>
    <dgm:cxn modelId="{683A9F15-CE62-514B-86C1-97EB526727AF}" srcId="{F8155A61-0C28-F140-A65E-96E51FCC99D7}" destId="{8A4430F5-B42F-9940-804C-B76104AE85AA}" srcOrd="0" destOrd="0" parTransId="{B5931796-1F15-8240-8F2E-5E89E1958E15}" sibTransId="{675204A7-549C-C742-AAFA-C5E2E08A0B17}"/>
    <dgm:cxn modelId="{639F0D1D-BC73-B548-A23F-44739B893B97}" type="presOf" srcId="{57EDF6CA-EA5F-4E43-B569-7607ABA1E91A}" destId="{BF912479-578A-3D4D-8690-08471FCD1B89}" srcOrd="0" destOrd="0" presId="urn:microsoft.com/office/officeart/2005/8/layout/process3"/>
    <dgm:cxn modelId="{4CA29022-CD61-5A4B-B55D-848E256C3B34}" type="presOf" srcId="{B884F35B-489B-8B4E-A2C8-99A100B130F4}" destId="{4B7485E0-F88E-6248-B07B-8AC04690CFDA}" srcOrd="0" destOrd="0" presId="urn:microsoft.com/office/officeart/2005/8/layout/process3"/>
    <dgm:cxn modelId="{0D132726-5CA5-BC43-97AA-72F806003806}" type="presOf" srcId="{183A8F97-61EC-9741-A913-9E118E351BA1}" destId="{175C86C3-BA94-CF4A-ABEE-B0D4E69616AA}" srcOrd="1" destOrd="0" presId="urn:microsoft.com/office/officeart/2005/8/layout/process3"/>
    <dgm:cxn modelId="{1B86E02B-EBF2-48E4-A9F3-F3F1EE6D31BD}" type="presOf" srcId="{39A9EB16-8E6E-7840-A0DB-A6136004BC87}" destId="{33B4E482-B2D9-CD4B-A331-39A2199FE71F}" srcOrd="0" destOrd="4" presId="urn:microsoft.com/office/officeart/2005/8/layout/process3"/>
    <dgm:cxn modelId="{2049F82B-EC51-4E24-88C0-E5F2C728E742}" type="presOf" srcId="{9BCCF8B6-54AB-C440-932A-9E751F544F9A}" destId="{33B4E482-B2D9-CD4B-A331-39A2199FE71F}" srcOrd="0" destOrd="1" presId="urn:microsoft.com/office/officeart/2005/8/layout/process3"/>
    <dgm:cxn modelId="{F6FBE42D-623E-42CA-919D-733332D0AA2F}" srcId="{758B4C10-19D0-6F49-B12E-65D6A80A2B4A}" destId="{4FF22423-7143-F84A-8D76-70E6EAE8E266}" srcOrd="3" destOrd="0" parTransId="{53B9D0DB-FC66-7A47-85B9-F0B0CF01E0E9}" sibTransId="{693AD8C8-D05D-F642-9C8D-6EF726A92FCC}"/>
    <dgm:cxn modelId="{A7E61531-A46C-41E0-9D04-2709206B3674}" type="presOf" srcId="{48706625-D747-8F43-B311-87835FCD98E7}" destId="{DE186BFB-03A3-C948-876A-6B3A11259414}" srcOrd="0" destOrd="2" presId="urn:microsoft.com/office/officeart/2005/8/layout/process3"/>
    <dgm:cxn modelId="{A446D036-644B-5243-ABA2-D2743497178D}" type="presOf" srcId="{1B5CC107-BF66-0748-A7E7-9C99A1C7AA0D}" destId="{929F08FF-E7CA-A94F-82C8-1613BD1D02A0}" srcOrd="0" destOrd="0" presId="urn:microsoft.com/office/officeart/2005/8/layout/process3"/>
    <dgm:cxn modelId="{A81F863D-039F-AF47-8C0E-1D0A24FCEC44}" srcId="{758B4C10-19D0-6F49-B12E-65D6A80A2B4A}" destId="{6DC8341D-CCB4-D941-9644-AB1444E021E3}" srcOrd="0" destOrd="0" parTransId="{1E7305EC-37CA-E64B-B724-626C133846A7}" sibTransId="{E50D5AA8-931C-A048-911B-6AC82E45D8B3}"/>
    <dgm:cxn modelId="{71E73461-114A-41C8-BB39-61CA16BDF9F9}" type="presOf" srcId="{23D7EC81-3D0A-364F-BD6A-EFE8E96DFA8A}" destId="{ADC2AE04-D571-084B-A357-FB0D9C13BB97}" srcOrd="0" destOrd="1" presId="urn:microsoft.com/office/officeart/2005/8/layout/process3"/>
    <dgm:cxn modelId="{04D23941-399E-4A84-8F0F-164E1F439E9F}" type="presOf" srcId="{2658FBAD-FB48-C445-8572-B2502B21D118}" destId="{DE186BFB-03A3-C948-876A-6B3A11259414}" srcOrd="0" destOrd="3" presId="urn:microsoft.com/office/officeart/2005/8/layout/process3"/>
    <dgm:cxn modelId="{A1C7E241-9F00-4E57-AB3D-E9240F69C9E2}" type="presOf" srcId="{FBA5FFB5-7096-B348-AFB1-7ED134751CEC}" destId="{33B4E482-B2D9-CD4B-A331-39A2199FE71F}" srcOrd="0" destOrd="5" presId="urn:microsoft.com/office/officeart/2005/8/layout/process3"/>
    <dgm:cxn modelId="{E9AFD849-4913-EB40-ABA8-BA96D9A300E5}" type="presOf" srcId="{31D3E1C1-D23C-4746-A5C3-8617BED25ED5}" destId="{8302D83D-75C8-024D-A143-9A9C0295D193}" srcOrd="0" destOrd="0" presId="urn:microsoft.com/office/officeart/2005/8/layout/process3"/>
    <dgm:cxn modelId="{00E1E952-A3A6-B84F-A6A5-022C9D0951C5}" srcId="{F88CBCBC-63A4-DE48-93B0-8A0DA12BAE0B}" destId="{1B5CC107-BF66-0748-A7E7-9C99A1C7AA0D}" srcOrd="0" destOrd="0" parTransId="{1B1ACEF2-5DC9-6A43-A455-D5B92EE67C6F}" sibTransId="{FC8A3A2A-051F-8244-94E4-2D8F2D8F8C42}"/>
    <dgm:cxn modelId="{541F7174-741F-0745-9104-9320D8245D57}" type="presOf" srcId="{F88CBCBC-63A4-DE48-93B0-8A0DA12BAE0B}" destId="{54B2525B-9D7F-CF44-8033-5807FCE643E6}" srcOrd="1" destOrd="0" presId="urn:microsoft.com/office/officeart/2005/8/layout/process3"/>
    <dgm:cxn modelId="{0D05A454-CBD8-A94B-92E3-86C993373C01}" type="presOf" srcId="{6811D5A4-CBAD-AF40-83FE-67F4C73457B8}" destId="{E92D3FA4-ADF1-2E48-B16D-111105EE4C58}" srcOrd="1" destOrd="0" presId="urn:microsoft.com/office/officeart/2005/8/layout/process3"/>
    <dgm:cxn modelId="{6A52B256-07DD-6C44-B480-F687F9FFD408}" srcId="{0775341A-A389-EF40-A6D1-135919435018}" destId="{31D3E1C1-D23C-4746-A5C3-8617BED25ED5}" srcOrd="0" destOrd="0" parTransId="{275AF191-8503-F948-AB50-1D4F9D31DD87}" sibTransId="{58AE501D-2346-BD49-B553-39F188B92E7F}"/>
    <dgm:cxn modelId="{7DE67279-5701-BD47-89AD-97761BDED95A}" srcId="{B919688F-73F3-E849-950B-50B96456FCEA}" destId="{B0B3A2EB-E4AC-D244-8F7D-C39882EE43C0}" srcOrd="1" destOrd="0" parTransId="{12296A21-72B3-7C4F-8CBE-7528B53110C1}" sibTransId="{87905A7A-BC7D-D941-9264-5DDD087E8A4F}"/>
    <dgm:cxn modelId="{918FD47A-C676-134A-A48B-4AE5039E1412}" type="presOf" srcId="{26703D0E-6954-4F44-A5A8-71C43366231E}" destId="{54EF5468-E897-234C-8DE8-6B4E3AD81740}" srcOrd="1" destOrd="0" presId="urn:microsoft.com/office/officeart/2005/8/layout/process3"/>
    <dgm:cxn modelId="{F26E477F-AE7D-4BBC-B048-3047623CDC9E}" srcId="{758B4C10-19D0-6F49-B12E-65D6A80A2B4A}" destId="{B67940FD-3EAB-0D43-9A75-984ADF69A86F}" srcOrd="2" destOrd="0" parTransId="{C9131F93-69C0-774C-8383-DE1C163681CE}" sibTransId="{027C1574-61DB-1F4C-B95F-34C37B644248}"/>
    <dgm:cxn modelId="{DAEAE77F-A91C-4E45-B5AD-D0262EAC5CE1}" type="presOf" srcId="{0B9C12EE-DA08-4A4E-BB40-5A7B37E56363}" destId="{5A277B64-EC16-1845-A55D-15D275AFC1AC}" srcOrd="1" destOrd="0" presId="urn:microsoft.com/office/officeart/2005/8/layout/process3"/>
    <dgm:cxn modelId="{60F98B81-4D0D-5844-87B6-27147D43379E}" type="presOf" srcId="{0B9C12EE-DA08-4A4E-BB40-5A7B37E56363}" destId="{F678816D-6ACC-DC4C-8350-9AF2F662E127}" srcOrd="0" destOrd="0" presId="urn:microsoft.com/office/officeart/2005/8/layout/process3"/>
    <dgm:cxn modelId="{19355582-05D2-2544-97F8-22E248B367FC}" type="presOf" srcId="{C38FBB01-A462-654F-A3E0-A29BB8F6DE4C}" destId="{DE186BFB-03A3-C948-876A-6B3A11259414}" srcOrd="0" destOrd="0" presId="urn:microsoft.com/office/officeart/2005/8/layout/process3"/>
    <dgm:cxn modelId="{5F96418E-258A-416E-AF81-4813FAD23C85}" srcId="{26703D0E-6954-4F44-A5A8-71C43366231E}" destId="{23D7EC81-3D0A-364F-BD6A-EFE8E96DFA8A}" srcOrd="1" destOrd="0" parTransId="{4ADD8606-51B0-264A-806D-C1D38F8ED10D}" sibTransId="{34BF6B1F-FD80-B440-AE6B-84C7CFA6B755}"/>
    <dgm:cxn modelId="{CA37FD8E-90DD-874B-8D4D-9AB31DDC293B}" type="presOf" srcId="{B884F35B-489B-8B4E-A2C8-99A100B130F4}" destId="{E87D267C-5E66-104C-BDE9-7EFE08C9BF44}" srcOrd="1" destOrd="0" presId="urn:microsoft.com/office/officeart/2005/8/layout/process3"/>
    <dgm:cxn modelId="{51C39096-4848-DD43-AA75-9D099881F0C2}" type="presOf" srcId="{F8155A61-0C28-F140-A65E-96E51FCC99D7}" destId="{C069D687-3A38-C74D-BCA8-C8D9ABFC9CA5}" srcOrd="1" destOrd="0" presId="urn:microsoft.com/office/officeart/2005/8/layout/process3"/>
    <dgm:cxn modelId="{1DE89A98-3352-411D-B47C-A582409A1D32}" type="presOf" srcId="{B67940FD-3EAB-0D43-9A75-984ADF69A86F}" destId="{33B4E482-B2D9-CD4B-A331-39A2199FE71F}" srcOrd="0" destOrd="2" presId="urn:microsoft.com/office/officeart/2005/8/layout/process3"/>
    <dgm:cxn modelId="{9889DD98-38E5-4392-A012-1303C70C2F49}" type="presOf" srcId="{9F699711-B246-494D-81BA-FDD18742FC89}" destId="{8302D83D-75C8-024D-A143-9A9C0295D193}" srcOrd="0" destOrd="1" presId="urn:microsoft.com/office/officeart/2005/8/layout/process3"/>
    <dgm:cxn modelId="{BB2E1B9B-68D1-4C4C-BD60-31A11DD3CB0C}" srcId="{0775341A-A389-EF40-A6D1-135919435018}" destId="{74CF765E-876F-9343-B90E-0BDB96C2EF11}" srcOrd="2" destOrd="0" parTransId="{1498D205-BE48-2344-881F-A2F04E3B2A78}" sibTransId="{782BA85D-DE77-FC49-BAC4-9B244F543B35}"/>
    <dgm:cxn modelId="{A658EC9B-EDD1-D247-A8A6-AFACDD9C9773}" srcId="{26703D0E-6954-4F44-A5A8-71C43366231E}" destId="{B93F3392-EE2C-DD4C-AF31-C2CF87434161}" srcOrd="0" destOrd="0" parTransId="{996253EC-00BE-354F-B066-228435311F62}" sibTransId="{DA53D5E3-68F2-0C42-B1E4-498EA3149DED}"/>
    <dgm:cxn modelId="{42461AA1-B74D-4776-9D76-F98D717AC5D0}" type="presOf" srcId="{4FF22423-7143-F84A-8D76-70E6EAE8E266}" destId="{33B4E482-B2D9-CD4B-A331-39A2199FE71F}" srcOrd="0" destOrd="3" presId="urn:microsoft.com/office/officeart/2005/8/layout/process3"/>
    <dgm:cxn modelId="{0993A7A4-7CF9-47A9-9C11-851347491A86}" srcId="{720C4B68-6073-9142-9124-05CA23FF99F2}" destId="{2A6EE67E-61ED-4F43-A984-350C53D4A08D}" srcOrd="1" destOrd="0" parTransId="{A704A23F-148F-014B-ADE2-B1AC11AE992C}" sibTransId="{1D67DD44-5BCE-FC43-87CD-3F2647FFE50D}"/>
    <dgm:cxn modelId="{C8C47EA5-86DF-1147-8489-E673BD5BBA32}" type="presOf" srcId="{B919688F-73F3-E849-950B-50B96456FCEA}" destId="{86E00258-5766-D245-823C-BD3ABEFEAC65}" srcOrd="0" destOrd="0" presId="urn:microsoft.com/office/officeart/2005/8/layout/process3"/>
    <dgm:cxn modelId="{8E1C0AA6-A894-6246-BC9F-26E451517F40}" type="presOf" srcId="{0775341A-A389-EF40-A6D1-135919435018}" destId="{BA721F99-9BD2-DF43-8772-A5A2801FAD77}" srcOrd="1" destOrd="0" presId="urn:microsoft.com/office/officeart/2005/8/layout/process3"/>
    <dgm:cxn modelId="{E72C70AC-3189-5B4E-8CE3-E6F93C332385}" type="presOf" srcId="{720C4B68-6073-9142-9124-05CA23FF99F2}" destId="{72605221-8AB1-5C47-9DBB-18903AD589C7}" srcOrd="0" destOrd="0" presId="urn:microsoft.com/office/officeart/2005/8/layout/process3"/>
    <dgm:cxn modelId="{0BC0A6AC-28FE-3846-BB08-D469D598A17D}" type="presOf" srcId="{0775341A-A389-EF40-A6D1-135919435018}" destId="{F3285910-A917-FB4F-AC1A-1857CCEBDDEC}" srcOrd="0" destOrd="0" presId="urn:microsoft.com/office/officeart/2005/8/layout/process3"/>
    <dgm:cxn modelId="{A4E8C8AD-6FCE-FB48-890B-1A91547E844B}" type="presOf" srcId="{B0B3A2EB-E4AC-D244-8F7D-C39882EE43C0}" destId="{8FEE5E0E-7776-AD46-AEBC-A567377130E6}" srcOrd="1" destOrd="0" presId="urn:microsoft.com/office/officeart/2005/8/layout/process3"/>
    <dgm:cxn modelId="{48CF08AE-6DEE-3448-ADD0-63EA486ED941}" type="presOf" srcId="{F88CBCBC-63A4-DE48-93B0-8A0DA12BAE0B}" destId="{1D74161A-DC33-6F49-87E2-80A83822BAA7}" srcOrd="0" destOrd="0" presId="urn:microsoft.com/office/officeart/2005/8/layout/process3"/>
    <dgm:cxn modelId="{970FFDAF-E393-9F4F-BCA1-801752AFE9EB}" type="presOf" srcId="{B93F3392-EE2C-DD4C-AF31-C2CF87434161}" destId="{ADC2AE04-D571-084B-A357-FB0D9C13BB97}" srcOrd="0" destOrd="0" presId="urn:microsoft.com/office/officeart/2005/8/layout/process3"/>
    <dgm:cxn modelId="{43F833B1-5064-0B49-86ED-CC60BD4014B2}" srcId="{B919688F-73F3-E849-950B-50B96456FCEA}" destId="{720C4B68-6073-9142-9124-05CA23FF99F2}" srcOrd="0" destOrd="0" parTransId="{899DF7A5-F098-E548-A136-F6006E9679D7}" sibTransId="{57EDF6CA-EA5F-4E43-B569-7607ABA1E91A}"/>
    <dgm:cxn modelId="{CFEE7BB8-E0B9-C140-9D82-60DC57BF9EE4}" type="presOf" srcId="{DD53AEB5-265E-A44D-9E00-B7E23FE5398B}" destId="{285606F7-77D1-C246-AD7E-5F542B736003}" srcOrd="0" destOrd="0" presId="urn:microsoft.com/office/officeart/2005/8/layout/process3"/>
    <dgm:cxn modelId="{CD4819BC-A3EF-BC40-9AD8-CEDA90F38FFC}" type="presOf" srcId="{6DC8341D-CCB4-D941-9644-AB1444E021E3}" destId="{33B4E482-B2D9-CD4B-A331-39A2199FE71F}" srcOrd="0" destOrd="0" presId="urn:microsoft.com/office/officeart/2005/8/layout/process3"/>
    <dgm:cxn modelId="{A5E34FBF-86A5-0E49-B094-8226AAB56BD9}" srcId="{B919688F-73F3-E849-950B-50B96456FCEA}" destId="{F8155A61-0C28-F140-A65E-96E51FCC99D7}" srcOrd="3" destOrd="0" parTransId="{9480094A-D03B-6A4F-A266-C40D408335D1}" sibTransId="{6811D5A4-CBAD-AF40-83FE-67F4C73457B8}"/>
    <dgm:cxn modelId="{AF020EC1-F31A-482F-9EB0-C008289508DB}" srcId="{0775341A-A389-EF40-A6D1-135919435018}" destId="{9F699711-B246-494D-81BA-FDD18742FC89}" srcOrd="1" destOrd="0" parTransId="{67A4AC51-4F5A-514A-B23D-E884FB9E7840}" sibTransId="{21961254-BF1C-9242-8655-F627744A17F8}"/>
    <dgm:cxn modelId="{1EE25FC1-9A2C-8940-9825-4F54A00059A0}" srcId="{B919688F-73F3-E849-950B-50B96456FCEA}" destId="{26703D0E-6954-4F44-A5A8-71C43366231E}" srcOrd="6" destOrd="0" parTransId="{B4A64215-2B10-C64C-A02F-BC3F14095D78}" sibTransId="{13B06EA6-6C6D-0B42-9BC6-27E56299FD49}"/>
    <dgm:cxn modelId="{2FE09ACB-62FA-F941-A6CF-AF6B03716297}" type="presOf" srcId="{8A4430F5-B42F-9940-804C-B76104AE85AA}" destId="{4DE9E62A-C2C6-8044-BAFF-90AB9CF8AC07}" srcOrd="0" destOrd="0" presId="urn:microsoft.com/office/officeart/2005/8/layout/process3"/>
    <dgm:cxn modelId="{E38926D1-7EA3-5049-A4EA-E44C8931DE62}" type="presOf" srcId="{720C4B68-6073-9142-9124-05CA23FF99F2}" destId="{71FC4C38-CE60-5948-9E3C-A9048FA9AC84}" srcOrd="1" destOrd="0" presId="urn:microsoft.com/office/officeart/2005/8/layout/process3"/>
    <dgm:cxn modelId="{5D2842D7-9284-4363-AF9A-64013B2E784C}" type="presOf" srcId="{2A6EE67E-61ED-4F43-A984-350C53D4A08D}" destId="{DE186BFB-03A3-C948-876A-6B3A11259414}" srcOrd="0" destOrd="1" presId="urn:microsoft.com/office/officeart/2005/8/layout/process3"/>
    <dgm:cxn modelId="{559F62E5-4A25-B84D-A04B-A27F972141C1}" type="presOf" srcId="{57EDF6CA-EA5F-4E43-B569-7607ABA1E91A}" destId="{8630E26B-485D-1347-B3E2-41DB9A0F1574}" srcOrd="1" destOrd="0" presId="urn:microsoft.com/office/officeart/2005/8/layout/process3"/>
    <dgm:cxn modelId="{93B9E8E5-DC1A-7E42-AE08-D06D765F3B7E}" type="presOf" srcId="{87905A7A-BC7D-D941-9264-5DDD087E8A4F}" destId="{33CF5565-3A08-DD47-A773-27C1628DA738}" srcOrd="1" destOrd="0" presId="urn:microsoft.com/office/officeart/2005/8/layout/process3"/>
    <dgm:cxn modelId="{48C2B2E8-3305-3D41-A38E-D3C2F32837BA}" type="presOf" srcId="{F8155A61-0C28-F140-A65E-96E51FCC99D7}" destId="{B09EF0C3-6D77-1C46-BBF6-3B728A50C2D7}" srcOrd="0" destOrd="0" presId="urn:microsoft.com/office/officeart/2005/8/layout/process3"/>
    <dgm:cxn modelId="{E418B8E9-7C2E-7743-8788-8A06CA63A2E3}" type="presOf" srcId="{758B4C10-19D0-6F49-B12E-65D6A80A2B4A}" destId="{2C548015-FD64-CA4E-9DE2-C61DC8F74EE7}" srcOrd="1" destOrd="0" presId="urn:microsoft.com/office/officeart/2005/8/layout/process3"/>
    <dgm:cxn modelId="{6C421FEA-9FE0-8145-9CC4-28097B88A29D}" srcId="{B919688F-73F3-E849-950B-50B96456FCEA}" destId="{0775341A-A389-EF40-A6D1-135919435018}" srcOrd="2" destOrd="0" parTransId="{54DC0CEE-AF58-BB40-9490-272B267DCE8A}" sibTransId="{183A8F97-61EC-9741-A913-9E118E351BA1}"/>
    <dgm:cxn modelId="{F9273AEC-6B83-FE47-808C-38DB46C19AE7}" type="presOf" srcId="{87905A7A-BC7D-D941-9264-5DDD087E8A4F}" destId="{75729784-A777-6C42-BCFC-AB6572EDC1F9}" srcOrd="0" destOrd="0" presId="urn:microsoft.com/office/officeart/2005/8/layout/process3"/>
    <dgm:cxn modelId="{D8D561EC-69A2-B84F-9828-57848AD0462A}" type="presOf" srcId="{B0B3A2EB-E4AC-D244-8F7D-C39882EE43C0}" destId="{BABDC400-C6CD-E247-959B-4EEC95F3FC79}" srcOrd="0" destOrd="0" presId="urn:microsoft.com/office/officeart/2005/8/layout/process3"/>
    <dgm:cxn modelId="{D422A9EC-CDF5-7D4C-B717-4D3BBE57DC44}" srcId="{B919688F-73F3-E849-950B-50B96456FCEA}" destId="{758B4C10-19D0-6F49-B12E-65D6A80A2B4A}" srcOrd="5" destOrd="0" parTransId="{5FD02A71-BFA2-5145-9B39-6C4DBC8C83ED}" sibTransId="{B884F35B-489B-8B4E-A2C8-99A100B130F4}"/>
    <dgm:cxn modelId="{3A194DED-74E8-5045-AB87-6DAB72546DA5}" type="presOf" srcId="{6811D5A4-CBAD-AF40-83FE-67F4C73457B8}" destId="{2C0E8483-E645-A944-8480-0B032B64CC1A}" srcOrd="0" destOrd="0" presId="urn:microsoft.com/office/officeart/2005/8/layout/process3"/>
    <dgm:cxn modelId="{3C1B88F2-F683-44E0-AE3F-42BB752F0690}" srcId="{758B4C10-19D0-6F49-B12E-65D6A80A2B4A}" destId="{FBA5FFB5-7096-B348-AFB1-7ED134751CEC}" srcOrd="5" destOrd="0" parTransId="{EBFDCDEB-8FB4-E54C-8AD3-0E4AACFC7E02}" sibTransId="{0B25B4E8-DAEC-9D4A-B2A9-72FB165E3B30}"/>
    <dgm:cxn modelId="{DABFCBF3-FBF7-5943-9739-7CCDED1DD749}" type="presOf" srcId="{183A8F97-61EC-9741-A913-9E118E351BA1}" destId="{36424ABC-22A0-9A4A-B278-892249D6EF48}" srcOrd="0" destOrd="0" presId="urn:microsoft.com/office/officeart/2005/8/layout/process3"/>
    <dgm:cxn modelId="{19A454F7-07C4-AE4F-BFF3-99482E5E641E}" srcId="{B919688F-73F3-E849-950B-50B96456FCEA}" destId="{F88CBCBC-63A4-DE48-93B0-8A0DA12BAE0B}" srcOrd="4" destOrd="0" parTransId="{80FD60C1-D57A-0C40-9115-B32996AE3C69}" sibTransId="{0B9C12EE-DA08-4A4E-BB40-5A7B37E56363}"/>
    <dgm:cxn modelId="{5D56AAF7-EC8C-B446-9ABC-E49BA78FCE95}" type="presOf" srcId="{26703D0E-6954-4F44-A5A8-71C43366231E}" destId="{85523C04-9C13-424B-BD4E-C6C652383957}" srcOrd="0" destOrd="0" presId="urn:microsoft.com/office/officeart/2005/8/layout/process3"/>
    <dgm:cxn modelId="{F2DB21F9-315E-45AF-A01F-0E2C4EF8BD55}" srcId="{758B4C10-19D0-6F49-B12E-65D6A80A2B4A}" destId="{39A9EB16-8E6E-7840-A0DB-A6136004BC87}" srcOrd="4" destOrd="0" parTransId="{13EC3298-932E-FE4A-9154-EB089396BAAA}" sibTransId="{84BE9BD0-AEE7-9440-89B7-B5C933C09E9F}"/>
    <dgm:cxn modelId="{E0FF42EA-8C86-BA44-BB2D-08081A8D654E}" type="presParOf" srcId="{86E00258-5766-D245-823C-BD3ABEFEAC65}" destId="{C1D99582-5514-C04F-9AF3-BB2FC322CE7F}" srcOrd="0" destOrd="0" presId="urn:microsoft.com/office/officeart/2005/8/layout/process3"/>
    <dgm:cxn modelId="{FBA69023-F714-B647-8CCF-67354BED4750}" type="presParOf" srcId="{C1D99582-5514-C04F-9AF3-BB2FC322CE7F}" destId="{72605221-8AB1-5C47-9DBB-18903AD589C7}" srcOrd="0" destOrd="0" presId="urn:microsoft.com/office/officeart/2005/8/layout/process3"/>
    <dgm:cxn modelId="{DDE0F37C-25A2-E646-B195-DD7C6F556870}" type="presParOf" srcId="{C1D99582-5514-C04F-9AF3-BB2FC322CE7F}" destId="{71FC4C38-CE60-5948-9E3C-A9048FA9AC84}" srcOrd="1" destOrd="0" presId="urn:microsoft.com/office/officeart/2005/8/layout/process3"/>
    <dgm:cxn modelId="{9CCAAFDE-4C2F-B94E-9E4B-013181821D91}" type="presParOf" srcId="{C1D99582-5514-C04F-9AF3-BB2FC322CE7F}" destId="{DE186BFB-03A3-C948-876A-6B3A11259414}" srcOrd="2" destOrd="0" presId="urn:microsoft.com/office/officeart/2005/8/layout/process3"/>
    <dgm:cxn modelId="{84930EE6-EFAA-704A-84E9-7552D8353108}" type="presParOf" srcId="{86E00258-5766-D245-823C-BD3ABEFEAC65}" destId="{BF912479-578A-3D4D-8690-08471FCD1B89}" srcOrd="1" destOrd="0" presId="urn:microsoft.com/office/officeart/2005/8/layout/process3"/>
    <dgm:cxn modelId="{CCC65847-6A48-1449-8B53-EBE7F648E9E8}" type="presParOf" srcId="{BF912479-578A-3D4D-8690-08471FCD1B89}" destId="{8630E26B-485D-1347-B3E2-41DB9A0F1574}" srcOrd="0" destOrd="0" presId="urn:microsoft.com/office/officeart/2005/8/layout/process3"/>
    <dgm:cxn modelId="{0B9AC6EC-76F2-8F46-B1CE-4E19649891D2}" type="presParOf" srcId="{86E00258-5766-D245-823C-BD3ABEFEAC65}" destId="{9E317746-5CFD-6748-BF3B-B7D00EDCB34E}" srcOrd="2" destOrd="0" presId="urn:microsoft.com/office/officeart/2005/8/layout/process3"/>
    <dgm:cxn modelId="{020802F8-8DA4-9848-B692-DB4B11B63AF1}" type="presParOf" srcId="{9E317746-5CFD-6748-BF3B-B7D00EDCB34E}" destId="{BABDC400-C6CD-E247-959B-4EEC95F3FC79}" srcOrd="0" destOrd="0" presId="urn:microsoft.com/office/officeart/2005/8/layout/process3"/>
    <dgm:cxn modelId="{A4E871F2-664C-7A48-B57A-40A9F9ED0887}" type="presParOf" srcId="{9E317746-5CFD-6748-BF3B-B7D00EDCB34E}" destId="{8FEE5E0E-7776-AD46-AEBC-A567377130E6}" srcOrd="1" destOrd="0" presId="urn:microsoft.com/office/officeart/2005/8/layout/process3"/>
    <dgm:cxn modelId="{7CEF1F32-385E-5C4A-9FCA-7640AD43CA54}" type="presParOf" srcId="{9E317746-5CFD-6748-BF3B-B7D00EDCB34E}" destId="{285606F7-77D1-C246-AD7E-5F542B736003}" srcOrd="2" destOrd="0" presId="urn:microsoft.com/office/officeart/2005/8/layout/process3"/>
    <dgm:cxn modelId="{349FE759-6565-2B4B-84D7-8A7E3D7B3339}" type="presParOf" srcId="{86E00258-5766-D245-823C-BD3ABEFEAC65}" destId="{75729784-A777-6C42-BCFC-AB6572EDC1F9}" srcOrd="3" destOrd="0" presId="urn:microsoft.com/office/officeart/2005/8/layout/process3"/>
    <dgm:cxn modelId="{8C882BB0-DE45-E844-B042-66952C5B0B88}" type="presParOf" srcId="{75729784-A777-6C42-BCFC-AB6572EDC1F9}" destId="{33CF5565-3A08-DD47-A773-27C1628DA738}" srcOrd="0" destOrd="0" presId="urn:microsoft.com/office/officeart/2005/8/layout/process3"/>
    <dgm:cxn modelId="{EBA2346D-7A0F-5340-ACBE-0A3012EC2C24}" type="presParOf" srcId="{86E00258-5766-D245-823C-BD3ABEFEAC65}" destId="{0A210A88-4561-4945-91F6-3CE307083DFE}" srcOrd="4" destOrd="0" presId="urn:microsoft.com/office/officeart/2005/8/layout/process3"/>
    <dgm:cxn modelId="{718C1896-A1F3-CD4A-BF9B-17399D75214D}" type="presParOf" srcId="{0A210A88-4561-4945-91F6-3CE307083DFE}" destId="{F3285910-A917-FB4F-AC1A-1857CCEBDDEC}" srcOrd="0" destOrd="0" presId="urn:microsoft.com/office/officeart/2005/8/layout/process3"/>
    <dgm:cxn modelId="{D8481EF1-0562-3C4A-AAB6-362457D6F24C}" type="presParOf" srcId="{0A210A88-4561-4945-91F6-3CE307083DFE}" destId="{BA721F99-9BD2-DF43-8772-A5A2801FAD77}" srcOrd="1" destOrd="0" presId="urn:microsoft.com/office/officeart/2005/8/layout/process3"/>
    <dgm:cxn modelId="{FD28D0AA-4090-0742-823C-4EAE5764CC5A}" type="presParOf" srcId="{0A210A88-4561-4945-91F6-3CE307083DFE}" destId="{8302D83D-75C8-024D-A143-9A9C0295D193}" srcOrd="2" destOrd="0" presId="urn:microsoft.com/office/officeart/2005/8/layout/process3"/>
    <dgm:cxn modelId="{6E8627E5-C987-EC42-81CF-7DDB4C91E6B5}" type="presParOf" srcId="{86E00258-5766-D245-823C-BD3ABEFEAC65}" destId="{36424ABC-22A0-9A4A-B278-892249D6EF48}" srcOrd="5" destOrd="0" presId="urn:microsoft.com/office/officeart/2005/8/layout/process3"/>
    <dgm:cxn modelId="{88BF2BF4-ACBC-754F-A354-7606FC07BB6F}" type="presParOf" srcId="{36424ABC-22A0-9A4A-B278-892249D6EF48}" destId="{175C86C3-BA94-CF4A-ABEE-B0D4E69616AA}" srcOrd="0" destOrd="0" presId="urn:microsoft.com/office/officeart/2005/8/layout/process3"/>
    <dgm:cxn modelId="{B483B9BB-0DA4-9A42-A027-D0BFB3B47E12}" type="presParOf" srcId="{86E00258-5766-D245-823C-BD3ABEFEAC65}" destId="{1A569610-3800-C548-9455-1D4A46203A76}" srcOrd="6" destOrd="0" presId="urn:microsoft.com/office/officeart/2005/8/layout/process3"/>
    <dgm:cxn modelId="{EBE5E806-C885-EB43-8DD9-97FB0B6FA591}" type="presParOf" srcId="{1A569610-3800-C548-9455-1D4A46203A76}" destId="{B09EF0C3-6D77-1C46-BBF6-3B728A50C2D7}" srcOrd="0" destOrd="0" presId="urn:microsoft.com/office/officeart/2005/8/layout/process3"/>
    <dgm:cxn modelId="{17724F3C-FFCB-594E-B222-13D5906E81B8}" type="presParOf" srcId="{1A569610-3800-C548-9455-1D4A46203A76}" destId="{C069D687-3A38-C74D-BCA8-C8D9ABFC9CA5}" srcOrd="1" destOrd="0" presId="urn:microsoft.com/office/officeart/2005/8/layout/process3"/>
    <dgm:cxn modelId="{9B77689F-A060-6C41-8E5E-6312C2488EE4}" type="presParOf" srcId="{1A569610-3800-C548-9455-1D4A46203A76}" destId="{4DE9E62A-C2C6-8044-BAFF-90AB9CF8AC07}" srcOrd="2" destOrd="0" presId="urn:microsoft.com/office/officeart/2005/8/layout/process3"/>
    <dgm:cxn modelId="{2F42A1FB-D254-454D-A307-41FB968242E8}" type="presParOf" srcId="{86E00258-5766-D245-823C-BD3ABEFEAC65}" destId="{2C0E8483-E645-A944-8480-0B032B64CC1A}" srcOrd="7" destOrd="0" presId="urn:microsoft.com/office/officeart/2005/8/layout/process3"/>
    <dgm:cxn modelId="{7DF2BDAB-9BA6-7547-9215-D9E43277C1D5}" type="presParOf" srcId="{2C0E8483-E645-A944-8480-0B032B64CC1A}" destId="{E92D3FA4-ADF1-2E48-B16D-111105EE4C58}" srcOrd="0" destOrd="0" presId="urn:microsoft.com/office/officeart/2005/8/layout/process3"/>
    <dgm:cxn modelId="{0BC707E1-CF0A-7B45-B3C1-F8854C8EAEA2}" type="presParOf" srcId="{86E00258-5766-D245-823C-BD3ABEFEAC65}" destId="{C6E2D931-BECF-714C-B6CA-71692CCA89B6}" srcOrd="8" destOrd="0" presId="urn:microsoft.com/office/officeart/2005/8/layout/process3"/>
    <dgm:cxn modelId="{D6D1BFAD-57C2-9141-9BF1-5CE394692A4D}" type="presParOf" srcId="{C6E2D931-BECF-714C-B6CA-71692CCA89B6}" destId="{1D74161A-DC33-6F49-87E2-80A83822BAA7}" srcOrd="0" destOrd="0" presId="urn:microsoft.com/office/officeart/2005/8/layout/process3"/>
    <dgm:cxn modelId="{136E9615-5130-4F44-933F-4A772FE8B62F}" type="presParOf" srcId="{C6E2D931-BECF-714C-B6CA-71692CCA89B6}" destId="{54B2525B-9D7F-CF44-8033-5807FCE643E6}" srcOrd="1" destOrd="0" presId="urn:microsoft.com/office/officeart/2005/8/layout/process3"/>
    <dgm:cxn modelId="{09D52BC7-5B9D-3349-80A1-096CEAAE5A22}" type="presParOf" srcId="{C6E2D931-BECF-714C-B6CA-71692CCA89B6}" destId="{929F08FF-E7CA-A94F-82C8-1613BD1D02A0}" srcOrd="2" destOrd="0" presId="urn:microsoft.com/office/officeart/2005/8/layout/process3"/>
    <dgm:cxn modelId="{C31A2BAE-0D78-7A4A-A677-010502FA7661}" type="presParOf" srcId="{86E00258-5766-D245-823C-BD3ABEFEAC65}" destId="{F678816D-6ACC-DC4C-8350-9AF2F662E127}" srcOrd="9" destOrd="0" presId="urn:microsoft.com/office/officeart/2005/8/layout/process3"/>
    <dgm:cxn modelId="{4D9E6A70-501A-564E-85B3-0167DBF6AC30}" type="presParOf" srcId="{F678816D-6ACC-DC4C-8350-9AF2F662E127}" destId="{5A277B64-EC16-1845-A55D-15D275AFC1AC}" srcOrd="0" destOrd="0" presId="urn:microsoft.com/office/officeart/2005/8/layout/process3"/>
    <dgm:cxn modelId="{A4CA1725-3053-674B-A5C2-87A92EF02271}" type="presParOf" srcId="{86E00258-5766-D245-823C-BD3ABEFEAC65}" destId="{331EA350-2F71-3D4B-8E10-91CAEB5BACA2}" srcOrd="10" destOrd="0" presId="urn:microsoft.com/office/officeart/2005/8/layout/process3"/>
    <dgm:cxn modelId="{99D9B8AA-46A6-894D-9D49-D5A92D9CC679}" type="presParOf" srcId="{331EA350-2F71-3D4B-8E10-91CAEB5BACA2}" destId="{3EE31550-E0E7-0140-BB32-FBDD0063B1DE}" srcOrd="0" destOrd="0" presId="urn:microsoft.com/office/officeart/2005/8/layout/process3"/>
    <dgm:cxn modelId="{4471AB86-5ED6-4F4D-A03C-CF672575A7E6}" type="presParOf" srcId="{331EA350-2F71-3D4B-8E10-91CAEB5BACA2}" destId="{2C548015-FD64-CA4E-9DE2-C61DC8F74EE7}" srcOrd="1" destOrd="0" presId="urn:microsoft.com/office/officeart/2005/8/layout/process3"/>
    <dgm:cxn modelId="{99B9A358-1421-7444-9697-4D2D63823CD8}" type="presParOf" srcId="{331EA350-2F71-3D4B-8E10-91CAEB5BACA2}" destId="{33B4E482-B2D9-CD4B-A331-39A2199FE71F}" srcOrd="2" destOrd="0" presId="urn:microsoft.com/office/officeart/2005/8/layout/process3"/>
    <dgm:cxn modelId="{2BCCB50A-B68E-DF43-A6EA-C2D7E1AB51F6}" type="presParOf" srcId="{86E00258-5766-D245-823C-BD3ABEFEAC65}" destId="{4B7485E0-F88E-6248-B07B-8AC04690CFDA}" srcOrd="11" destOrd="0" presId="urn:microsoft.com/office/officeart/2005/8/layout/process3"/>
    <dgm:cxn modelId="{7E8539DC-429E-D448-B824-AD7EC228949A}" type="presParOf" srcId="{4B7485E0-F88E-6248-B07B-8AC04690CFDA}" destId="{E87D267C-5E66-104C-BDE9-7EFE08C9BF44}" srcOrd="0" destOrd="0" presId="urn:microsoft.com/office/officeart/2005/8/layout/process3"/>
    <dgm:cxn modelId="{716210FC-97F1-5A40-8A9D-C33ADB46A76F}" type="presParOf" srcId="{86E00258-5766-D245-823C-BD3ABEFEAC65}" destId="{9AA62393-A898-374C-9515-D54085E831E7}" srcOrd="12" destOrd="0" presId="urn:microsoft.com/office/officeart/2005/8/layout/process3"/>
    <dgm:cxn modelId="{FC824D35-60F6-6143-9F65-230E37F2D97A}" type="presParOf" srcId="{9AA62393-A898-374C-9515-D54085E831E7}" destId="{85523C04-9C13-424B-BD4E-C6C652383957}" srcOrd="0" destOrd="0" presId="urn:microsoft.com/office/officeart/2005/8/layout/process3"/>
    <dgm:cxn modelId="{120107EF-7F61-C344-9EC3-8DE3CC07ABC7}" type="presParOf" srcId="{9AA62393-A898-374C-9515-D54085E831E7}" destId="{54EF5468-E897-234C-8DE8-6B4E3AD81740}" srcOrd="1" destOrd="0" presId="urn:microsoft.com/office/officeart/2005/8/layout/process3"/>
    <dgm:cxn modelId="{77498738-955F-E74C-881A-BFC2FBE66440}" type="presParOf" srcId="{9AA62393-A898-374C-9515-D54085E831E7}" destId="{ADC2AE04-D571-084B-A357-FB0D9C13BB97}"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C4C38-CE60-5948-9E3C-A9048FA9AC84}">
      <dsp:nvSpPr>
        <dsp:cNvPr id="0" name=""/>
        <dsp:cNvSpPr/>
      </dsp:nvSpPr>
      <dsp:spPr>
        <a:xfrm>
          <a:off x="142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b="0" kern="1200"/>
            <a:t>Decompose the ask</a:t>
          </a:r>
        </a:p>
      </dsp:txBody>
      <dsp:txXfrm>
        <a:off x="1426" y="668597"/>
        <a:ext cx="987681" cy="395072"/>
      </dsp:txXfrm>
    </dsp:sp>
    <dsp:sp modelId="{DE186BFB-03A3-C948-876A-6B3A11259414}">
      <dsp:nvSpPr>
        <dsp:cNvPr id="0" name=""/>
        <dsp:cNvSpPr/>
      </dsp:nvSpPr>
      <dsp:spPr>
        <a:xfrm>
          <a:off x="20372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just" defTabSz="355600">
            <a:lnSpc>
              <a:spcPct val="90000"/>
            </a:lnSpc>
            <a:spcBef>
              <a:spcPct val="0"/>
            </a:spcBef>
            <a:spcAft>
              <a:spcPct val="15000"/>
            </a:spcAft>
            <a:buChar char="•"/>
          </a:pPr>
          <a:r>
            <a:rPr lang="en-US" sz="800" kern="1200"/>
            <a:t>Find out whether YouTube trends reflect societal events</a:t>
          </a:r>
          <a:endParaRPr lang="en-GB" sz="800" kern="1200"/>
        </a:p>
        <a:p>
          <a:pPr marL="57150" lvl="1" indent="-57150" algn="just" defTabSz="355600">
            <a:lnSpc>
              <a:spcPct val="90000"/>
            </a:lnSpc>
            <a:spcBef>
              <a:spcPct val="0"/>
            </a:spcBef>
            <a:spcAft>
              <a:spcPct val="15000"/>
            </a:spcAft>
            <a:buChar char="•"/>
          </a:pPr>
          <a:r>
            <a:rPr lang="en-GB" sz="800" kern="1200"/>
            <a:t>Correlation among viewership, like and dislike, comments</a:t>
          </a:r>
        </a:p>
        <a:p>
          <a:pPr marL="57150" lvl="1" indent="-57150" algn="just" defTabSz="355600">
            <a:lnSpc>
              <a:spcPct val="90000"/>
            </a:lnSpc>
            <a:spcBef>
              <a:spcPct val="0"/>
            </a:spcBef>
            <a:spcAft>
              <a:spcPct val="15000"/>
            </a:spcAft>
            <a:buChar char="•"/>
          </a:pPr>
          <a:r>
            <a:rPr lang="en-GB" sz="800" kern="1200"/>
            <a:t>Find out whether there is </a:t>
          </a:r>
          <a:r>
            <a:rPr lang="en-US" sz="800" kern="1200"/>
            <a:t>significant changes in YouTube viewer habits during 2020 when compared to 2019</a:t>
          </a:r>
          <a:endParaRPr lang="en-GB" sz="800" kern="1200"/>
        </a:p>
        <a:p>
          <a:pPr marL="57150" lvl="1" indent="-57150" algn="l" defTabSz="355600">
            <a:lnSpc>
              <a:spcPct val="90000"/>
            </a:lnSpc>
            <a:spcBef>
              <a:spcPct val="0"/>
            </a:spcBef>
            <a:spcAft>
              <a:spcPct val="15000"/>
            </a:spcAft>
            <a:buChar char="•"/>
          </a:pPr>
          <a:endParaRPr lang="en-GB" sz="800" kern="1200"/>
        </a:p>
      </dsp:txBody>
      <dsp:txXfrm>
        <a:off x="232650" y="1092597"/>
        <a:ext cx="929825" cy="3628544"/>
      </dsp:txXfrm>
    </dsp:sp>
    <dsp:sp modelId="{BF912479-578A-3D4D-8690-08471FCD1B89}">
      <dsp:nvSpPr>
        <dsp:cNvPr id="0" name=""/>
        <dsp:cNvSpPr/>
      </dsp:nvSpPr>
      <dsp:spPr>
        <a:xfrm>
          <a:off x="113883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138836" y="792362"/>
        <a:ext cx="243654" cy="147542"/>
      </dsp:txXfrm>
    </dsp:sp>
    <dsp:sp modelId="{8FEE5E0E-7776-AD46-AEBC-A567377130E6}">
      <dsp:nvSpPr>
        <dsp:cNvPr id="0" name=""/>
        <dsp:cNvSpPr/>
      </dsp:nvSpPr>
      <dsp:spPr>
        <a:xfrm>
          <a:off x="158802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Identify Data Source</a:t>
          </a:r>
        </a:p>
      </dsp:txBody>
      <dsp:txXfrm>
        <a:off x="1588023" y="668597"/>
        <a:ext cx="987681" cy="395072"/>
      </dsp:txXfrm>
    </dsp:sp>
    <dsp:sp modelId="{285606F7-77D1-C246-AD7E-5F542B736003}">
      <dsp:nvSpPr>
        <dsp:cNvPr id="0" name=""/>
        <dsp:cNvSpPr/>
      </dsp:nvSpPr>
      <dsp:spPr>
        <a:xfrm>
          <a:off x="179031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sp:txBody>
      <dsp:txXfrm>
        <a:off x="1819247" y="1092597"/>
        <a:ext cx="929825" cy="3628544"/>
      </dsp:txXfrm>
    </dsp:sp>
    <dsp:sp modelId="{75729784-A777-6C42-BCFC-AB6572EDC1F9}">
      <dsp:nvSpPr>
        <dsp:cNvPr id="0" name=""/>
        <dsp:cNvSpPr/>
      </dsp:nvSpPr>
      <dsp:spPr>
        <a:xfrm>
          <a:off x="272543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2725433" y="792362"/>
        <a:ext cx="243654" cy="147542"/>
      </dsp:txXfrm>
    </dsp:sp>
    <dsp:sp modelId="{BA721F99-9BD2-DF43-8772-A5A2801FAD77}">
      <dsp:nvSpPr>
        <dsp:cNvPr id="0" name=""/>
        <dsp:cNvSpPr/>
      </dsp:nvSpPr>
      <dsp:spPr>
        <a:xfrm>
          <a:off x="317462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Retrieve the Data</a:t>
          </a:r>
        </a:p>
      </dsp:txBody>
      <dsp:txXfrm>
        <a:off x="3174620" y="668597"/>
        <a:ext cx="987681" cy="395072"/>
      </dsp:txXfrm>
    </dsp:sp>
    <dsp:sp modelId="{8302D83D-75C8-024D-A143-9A9C0295D193}">
      <dsp:nvSpPr>
        <dsp:cNvPr id="0" name=""/>
        <dsp:cNvSpPr/>
      </dsp:nvSpPr>
      <dsp:spPr>
        <a:xfrm>
          <a:off x="337691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Pandas Process with Pandas, we read the CSV file.</a:t>
          </a:r>
          <a:endParaRPr lang="en-GB" sz="800" kern="1200"/>
        </a:p>
        <a:p>
          <a:pPr marL="57150" lvl="1" indent="-57150" algn="l" defTabSz="355600">
            <a:lnSpc>
              <a:spcPct val="90000"/>
            </a:lnSpc>
            <a:spcBef>
              <a:spcPct val="0"/>
            </a:spcBef>
            <a:spcAft>
              <a:spcPct val="15000"/>
            </a:spcAft>
            <a:buChar char="•"/>
          </a:pPr>
          <a:r>
            <a:rPr lang="en-US" sz="800" kern="1200"/>
            <a:t>Matplotlib Process Using the previously created PANDAS data frame we created additional layers to parse specific data per month, this included trending categories and user statistics. </a:t>
          </a:r>
          <a:endParaRPr lang="en-GB" sz="800" kern="1200"/>
        </a:p>
        <a:p>
          <a:pPr marL="57150" lvl="1" indent="-57150" algn="l" defTabSz="355600">
            <a:lnSpc>
              <a:spcPct val="90000"/>
            </a:lnSpc>
            <a:spcBef>
              <a:spcPct val="0"/>
            </a:spcBef>
            <a:spcAft>
              <a:spcPct val="15000"/>
            </a:spcAft>
            <a:buChar char="•"/>
          </a:pPr>
          <a:r>
            <a:rPr lang="en-US" sz="800" kern="1200"/>
            <a:t>API Process The dataset includes data gathered from videos on YouTube API that contained highest view counts in specific time periods. </a:t>
          </a:r>
          <a:endParaRPr lang="en-GB" sz="800" kern="1200"/>
        </a:p>
      </dsp:txBody>
      <dsp:txXfrm>
        <a:off x="3405844" y="1092597"/>
        <a:ext cx="929825" cy="3628544"/>
      </dsp:txXfrm>
    </dsp:sp>
    <dsp:sp modelId="{36424ABC-22A0-9A4A-B278-892249D6EF48}">
      <dsp:nvSpPr>
        <dsp:cNvPr id="0" name=""/>
        <dsp:cNvSpPr/>
      </dsp:nvSpPr>
      <dsp:spPr>
        <a:xfrm>
          <a:off x="431203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4312030" y="792362"/>
        <a:ext cx="243654" cy="147542"/>
      </dsp:txXfrm>
    </dsp:sp>
    <dsp:sp modelId="{C069D687-3A38-C74D-BCA8-C8D9ABFC9CA5}">
      <dsp:nvSpPr>
        <dsp:cNvPr id="0" name=""/>
        <dsp:cNvSpPr/>
      </dsp:nvSpPr>
      <dsp:spPr>
        <a:xfrm>
          <a:off x="476121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Assemble &amp; Data Cleaning</a:t>
          </a:r>
        </a:p>
      </dsp:txBody>
      <dsp:txXfrm>
        <a:off x="4761216" y="668597"/>
        <a:ext cx="987681" cy="395072"/>
      </dsp:txXfrm>
    </dsp:sp>
    <dsp:sp modelId="{4DE9E62A-C2C6-8044-BAFF-90AB9CF8AC07}">
      <dsp:nvSpPr>
        <dsp:cNvPr id="0" name=""/>
        <dsp:cNvSpPr/>
      </dsp:nvSpPr>
      <dsp:spPr>
        <a:xfrm>
          <a:off x="496351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Once we pulled the necessary data, we dropped the duplicate or irrelevant columns and reorganized the created data frames for readability. We also merged data frames based on the video ID and channel ID fields</a:t>
          </a:r>
          <a:endParaRPr lang="en-GB" sz="800" kern="1200"/>
        </a:p>
      </dsp:txBody>
      <dsp:txXfrm>
        <a:off x="4992440" y="1092597"/>
        <a:ext cx="929825" cy="3628544"/>
      </dsp:txXfrm>
    </dsp:sp>
    <dsp:sp modelId="{2C0E8483-E645-A944-8480-0B032B64CC1A}">
      <dsp:nvSpPr>
        <dsp:cNvPr id="0" name=""/>
        <dsp:cNvSpPr/>
      </dsp:nvSpPr>
      <dsp:spPr>
        <a:xfrm>
          <a:off x="589862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5898626" y="792362"/>
        <a:ext cx="243654" cy="147542"/>
      </dsp:txXfrm>
    </dsp:sp>
    <dsp:sp modelId="{54B2525B-9D7F-CF44-8033-5807FCE643E6}">
      <dsp:nvSpPr>
        <dsp:cNvPr id="0" name=""/>
        <dsp:cNvSpPr/>
      </dsp:nvSpPr>
      <dsp:spPr>
        <a:xfrm>
          <a:off x="634781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Analyse for data insights</a:t>
          </a:r>
        </a:p>
      </dsp:txBody>
      <dsp:txXfrm>
        <a:off x="6347813" y="668597"/>
        <a:ext cx="987681" cy="395072"/>
      </dsp:txXfrm>
    </dsp:sp>
    <dsp:sp modelId="{929F08FF-E7CA-A94F-82C8-1613BD1D02A0}">
      <dsp:nvSpPr>
        <dsp:cNvPr id="0" name=""/>
        <dsp:cNvSpPr/>
      </dsp:nvSpPr>
      <dsp:spPr>
        <a:xfrm>
          <a:off x="655010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This project used a Kaggle CSV file and YouTube API to create the datasets regarding trends overtime based on the number of views. The CSV file solely focuses on US Trending data whereas the YouTube API expanded internationally. </a:t>
          </a:r>
          <a:endParaRPr lang="en-GB" sz="800" kern="1200"/>
        </a:p>
      </dsp:txBody>
      <dsp:txXfrm>
        <a:off x="6579037" y="1092597"/>
        <a:ext cx="929825" cy="3628544"/>
      </dsp:txXfrm>
    </dsp:sp>
    <dsp:sp modelId="{F678816D-6ACC-DC4C-8350-9AF2F662E127}">
      <dsp:nvSpPr>
        <dsp:cNvPr id="0" name=""/>
        <dsp:cNvSpPr/>
      </dsp:nvSpPr>
      <dsp:spPr>
        <a:xfrm>
          <a:off x="748522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7485223" y="792362"/>
        <a:ext cx="243654" cy="147542"/>
      </dsp:txXfrm>
    </dsp:sp>
    <dsp:sp modelId="{2C548015-FD64-CA4E-9DE2-C61DC8F74EE7}">
      <dsp:nvSpPr>
        <dsp:cNvPr id="0" name=""/>
        <dsp:cNvSpPr/>
      </dsp:nvSpPr>
      <dsp:spPr>
        <a:xfrm>
          <a:off x="793441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Acknowledge Limitations</a:t>
          </a:r>
        </a:p>
      </dsp:txBody>
      <dsp:txXfrm>
        <a:off x="7934410" y="668597"/>
        <a:ext cx="987681" cy="395072"/>
      </dsp:txXfrm>
    </dsp:sp>
    <dsp:sp modelId="{33B4E482-B2D9-CD4B-A331-39A2199FE71F}">
      <dsp:nvSpPr>
        <dsp:cNvPr id="0" name=""/>
        <dsp:cNvSpPr/>
      </dsp:nvSpPr>
      <dsp:spPr>
        <a:xfrm>
          <a:off x="813670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a:p>
          <a:pPr marL="57150" lvl="1" indent="0" algn="l" defTabSz="355600">
            <a:lnSpc>
              <a:spcPct val="90000"/>
            </a:lnSpc>
            <a:spcBef>
              <a:spcPct val="0"/>
            </a:spcBef>
            <a:spcAft>
              <a:spcPct val="15000"/>
            </a:spcAft>
            <a:buChar char="•"/>
          </a:pPr>
          <a:endParaRPr lang="en-GB" sz="800" kern="1200"/>
        </a:p>
      </dsp:txBody>
      <dsp:txXfrm>
        <a:off x="8165634" y="1092597"/>
        <a:ext cx="929825" cy="3628544"/>
      </dsp:txXfrm>
    </dsp:sp>
    <dsp:sp modelId="{4B7485E0-F88E-6248-B07B-8AC04690CFDA}">
      <dsp:nvSpPr>
        <dsp:cNvPr id="0" name=""/>
        <dsp:cNvSpPr/>
      </dsp:nvSpPr>
      <dsp:spPr>
        <a:xfrm>
          <a:off x="907182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9071820" y="792362"/>
        <a:ext cx="243654" cy="147542"/>
      </dsp:txXfrm>
    </dsp:sp>
    <dsp:sp modelId="{54EF5468-E897-234C-8DE8-6B4E3AD81740}">
      <dsp:nvSpPr>
        <dsp:cNvPr id="0" name=""/>
        <dsp:cNvSpPr/>
      </dsp:nvSpPr>
      <dsp:spPr>
        <a:xfrm>
          <a:off x="9521007"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Tell the Story</a:t>
          </a:r>
        </a:p>
      </dsp:txBody>
      <dsp:txXfrm>
        <a:off x="9521007" y="668597"/>
        <a:ext cx="987681" cy="395072"/>
      </dsp:txXfrm>
    </dsp:sp>
    <dsp:sp modelId="{ADC2AE04-D571-084B-A357-FB0D9C13BB97}">
      <dsp:nvSpPr>
        <dsp:cNvPr id="0" name=""/>
        <dsp:cNvSpPr/>
      </dsp:nvSpPr>
      <dsp:spPr>
        <a:xfrm>
          <a:off x="9724725" y="1074655"/>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100000"/>
            </a:lnSpc>
            <a:spcBef>
              <a:spcPct val="0"/>
            </a:spcBef>
            <a:spcAft>
              <a:spcPct val="15000"/>
            </a:spcAft>
            <a:buChar char="•"/>
          </a:pPr>
          <a:r>
            <a:rPr lang="en-GB" sz="800" kern="1200"/>
            <a:t>We tried our best </a:t>
          </a:r>
          <a:r>
            <a:rPr lang="en-GB" sz="800" kern="1200">
              <a:solidFill>
                <a:prstClr val="black">
                  <a:hueOff val="0"/>
                  <a:satOff val="0"/>
                  <a:lumOff val="0"/>
                  <a:alphaOff val="0"/>
                </a:prstClr>
              </a:solidFill>
              <a:latin typeface="Segoe UI Light"/>
              <a:ea typeface="+mn-ea"/>
              <a:cs typeface="+mn-cs"/>
            </a:rPr>
            <a:t>to connect the dots to find meaning analysis with dataset</a:t>
          </a:r>
          <a:r>
            <a:rPr lang="en-GB" sz="800" kern="1200"/>
            <a:t>. </a:t>
          </a:r>
        </a:p>
        <a:p>
          <a:pPr marL="285750" lvl="1" indent="-285750" algn="l" defTabSz="2000250">
            <a:lnSpc>
              <a:spcPct val="90000"/>
            </a:lnSpc>
            <a:spcBef>
              <a:spcPct val="0"/>
            </a:spcBef>
            <a:spcAft>
              <a:spcPct val="15000"/>
            </a:spcAft>
            <a:buChar char="•"/>
          </a:pPr>
          <a:endParaRPr lang="en-GB" sz="4500" kern="1200"/>
        </a:p>
      </dsp:txBody>
      <dsp:txXfrm>
        <a:off x="9753653" y="1103583"/>
        <a:ext cx="929825" cy="362854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a:t>10/16/2019</a:t>
            </a: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en-US" smtClean="0"/>
              <a:t>‹#›</a:t>
            </a:fld>
            <a:endParaRPr lang="en-US"/>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jpeg>
</file>

<file path=ppt/media/image15.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noProof="0"/>
              <a:t>10/16/2019</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en-US" noProof="0" smtClean="0"/>
              <a:t>‹#›</a:t>
            </a:fld>
            <a:endParaRPr lang="en-US" noProof="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smtClean="0"/>
              <a:t>1</a:t>
            </a:fld>
            <a:endParaRPr lang="en-US"/>
          </a:p>
        </p:txBody>
      </p:sp>
    </p:spTree>
    <p:extLst>
      <p:ext uri="{BB962C8B-B14F-4D97-AF65-F5344CB8AC3E}">
        <p14:creationId xmlns:p14="http://schemas.microsoft.com/office/powerpoint/2010/main" val="122656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noProof="0" smtClean="0"/>
              <a:t>23</a:t>
            </a:fld>
            <a:endParaRPr lang="en-US" noProof="0"/>
          </a:p>
        </p:txBody>
      </p:sp>
    </p:spTree>
    <p:extLst>
      <p:ext uri="{BB962C8B-B14F-4D97-AF65-F5344CB8AC3E}">
        <p14:creationId xmlns:p14="http://schemas.microsoft.com/office/powerpoint/2010/main" val="2510620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rtlCol="0" anchor="b"/>
          <a:lstStyle>
            <a:lvl1pPr algn="ctr">
              <a:defRPr sz="6000"/>
            </a:lvl1pPr>
          </a:lstStyle>
          <a:p>
            <a:pPr rtl="0"/>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a:t>Click to edit Master subtitle style</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Vertical Text Placeholder 2"/>
          <p:cNvSpPr>
            <a:spLocks noGrp="1"/>
          </p:cNvSpPr>
          <p:nvPr>
            <p:ph type="body" orient="vert" idx="1"/>
          </p:nvPr>
        </p:nvSpPr>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p>
            <a:pPr rtl="0"/>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idx="1"/>
          </p:nvPr>
        </p:nvSpPr>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vl1pPr>
          </a:lstStyle>
          <a:p>
            <a:pPr rtl="0"/>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Click to edit Master text styles</a:t>
            </a:r>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p>
            <a:pPr rtl="0"/>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7" name="Date Placeholder 6"/>
          <p:cNvSpPr>
            <a:spLocks noGrp="1"/>
          </p:cNvSpPr>
          <p:nvPr>
            <p:ph type="dt" sz="half" idx="10"/>
          </p:nvPr>
        </p:nvSpPr>
        <p:spPr/>
        <p:txBody>
          <a:bodyPr rtlCol="0"/>
          <a:lstStyle/>
          <a:p>
            <a:pPr rtl="0"/>
            <a:r>
              <a:rPr lang="en-US"/>
              <a:t>10/16/2019</a:t>
            </a:r>
          </a:p>
        </p:txBody>
      </p:sp>
      <p:sp>
        <p:nvSpPr>
          <p:cNvPr id="8" name="Footer Placeholder 7"/>
          <p:cNvSpPr>
            <a:spLocks noGrp="1"/>
          </p:cNvSpPr>
          <p:nvPr>
            <p:ph type="ftr" sz="quarter" idx="11"/>
          </p:nvPr>
        </p:nvSpPr>
        <p:spPr/>
        <p:txBody>
          <a:bodyPr rtlCol="0"/>
          <a:lstStyle/>
          <a:p>
            <a:pPr rtl="0"/>
            <a:endParaRPr lang="en-US"/>
          </a:p>
        </p:txBody>
      </p:sp>
      <p:sp>
        <p:nvSpPr>
          <p:cNvPr id="9" name="Slide Number Placeholder 8"/>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Date Placeholder 2"/>
          <p:cNvSpPr>
            <a:spLocks noGrp="1"/>
          </p:cNvSpPr>
          <p:nvPr>
            <p:ph type="dt" sz="half" idx="10"/>
          </p:nvPr>
        </p:nvSpPr>
        <p:spPr/>
        <p:txBody>
          <a:bodyPr rtlCol="0"/>
          <a:lstStyle/>
          <a:p>
            <a:pPr rtl="0"/>
            <a:r>
              <a:rPr lang="en-US"/>
              <a:t>10/16/2019</a:t>
            </a:r>
          </a:p>
        </p:txBody>
      </p:sp>
      <p:sp>
        <p:nvSpPr>
          <p:cNvPr id="4" name="Footer Placeholder 3"/>
          <p:cNvSpPr>
            <a:spLocks noGrp="1"/>
          </p:cNvSpPr>
          <p:nvPr>
            <p:ph type="ftr" sz="quarter" idx="11"/>
          </p:nvPr>
        </p:nvSpPr>
        <p:spPr/>
        <p:txBody>
          <a:bodyPr rtlCol="0"/>
          <a:lstStyle/>
          <a:p>
            <a:pPr rtl="0"/>
            <a:endParaRPr lang="en-US"/>
          </a:p>
        </p:txBody>
      </p:sp>
      <p:sp>
        <p:nvSpPr>
          <p:cNvPr id="5" name="Slide Number Placeholder 4"/>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US"/>
              <a:t>10/16/2019</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en-US" smtClean="0"/>
              <a:t>‹#›</a:t>
            </a:fld>
            <a:endParaRPr lang="en-US"/>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person holding a tablet&#10;&#10;Description automatically generated with medium confidence">
            <a:extLst>
              <a:ext uri="{FF2B5EF4-FFF2-40B4-BE49-F238E27FC236}">
                <a16:creationId xmlns:a16="http://schemas.microsoft.com/office/drawing/2014/main" id="{5C11F7CD-75A6-E137-065C-34A2FC932FBD}"/>
              </a:ext>
            </a:extLst>
          </p:cNvPr>
          <p:cNvPicPr>
            <a:picLocks noChangeAspect="1"/>
          </p:cNvPicPr>
          <p:nvPr/>
        </p:nvPicPr>
        <p:blipFill rotWithShape="1">
          <a:blip r:embed="rId3">
            <a:extLst>
              <a:ext uri="{28A0092B-C50C-407E-A947-70E740481C1C}">
                <a14:useLocalDpi xmlns:a14="http://schemas.microsoft.com/office/drawing/2010/main" val="0"/>
              </a:ext>
            </a:extLst>
          </a:blip>
          <a:srcRect t="8221" b="25753"/>
          <a:stretch/>
        </p:blipFill>
        <p:spPr>
          <a:xfrm>
            <a:off x="3985591" y="10"/>
            <a:ext cx="8206408" cy="6857990"/>
          </a:xfrm>
          <a:custGeom>
            <a:avLst/>
            <a:gdLst/>
            <a:ahLst/>
            <a:cxnLst/>
            <a:rect l="l" t="t" r="r" b="b"/>
            <a:pathLst>
              <a:path w="12192000" h="6858000">
                <a:moveTo>
                  <a:pt x="0" y="0"/>
                </a:moveTo>
                <a:lnTo>
                  <a:pt x="12192000" y="0"/>
                </a:lnTo>
                <a:lnTo>
                  <a:pt x="12192000" y="6858000"/>
                </a:lnTo>
                <a:lnTo>
                  <a:pt x="0" y="6858000"/>
                </a:lnTo>
                <a:close/>
              </a:path>
            </a:pathLst>
          </a:custGeom>
        </p:spPr>
      </p:pic>
      <p:grpSp>
        <p:nvGrpSpPr>
          <p:cNvPr id="20" name="Group 19">
            <a:extLst>
              <a:ext uri="{FF2B5EF4-FFF2-40B4-BE49-F238E27FC236}">
                <a16:creationId xmlns:a16="http://schemas.microsoft.com/office/drawing/2014/main" id="{63737881-458F-40AD-B72B-B57D267DC4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sp>
          <p:nvSpPr>
            <p:cNvPr id="31" name="Freeform: Shape 20">
              <a:extLst>
                <a:ext uri="{FF2B5EF4-FFF2-40B4-BE49-F238E27FC236}">
                  <a16:creationId xmlns:a16="http://schemas.microsoft.com/office/drawing/2014/main" id="{C2967126-346F-41EA-982D-63D8EBB60D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oup 21">
              <a:extLst>
                <a:ext uri="{FF2B5EF4-FFF2-40B4-BE49-F238E27FC236}">
                  <a16:creationId xmlns:a16="http://schemas.microsoft.com/office/drawing/2014/main" id="{1BCD9601-1F44-4E40-998C-1B256DAE946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3" name="Group 22">
                <a:extLst>
                  <a:ext uri="{FF2B5EF4-FFF2-40B4-BE49-F238E27FC236}">
                    <a16:creationId xmlns:a16="http://schemas.microsoft.com/office/drawing/2014/main" id="{1A1CA4E9-12FA-47EB-8471-25E8D55152C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2" name="Freeform: Shape 26">
                  <a:extLst>
                    <a:ext uri="{FF2B5EF4-FFF2-40B4-BE49-F238E27FC236}">
                      <a16:creationId xmlns:a16="http://schemas.microsoft.com/office/drawing/2014/main" id="{E13A9BF0-334C-4457-A635-9CA4877EA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27">
                  <a:extLst>
                    <a:ext uri="{FF2B5EF4-FFF2-40B4-BE49-F238E27FC236}">
                      <a16:creationId xmlns:a16="http://schemas.microsoft.com/office/drawing/2014/main" id="{FF05821A-8598-44E4-A18C-538D5331E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4" name="Group 23">
                <a:extLst>
                  <a:ext uri="{FF2B5EF4-FFF2-40B4-BE49-F238E27FC236}">
                    <a16:creationId xmlns:a16="http://schemas.microsoft.com/office/drawing/2014/main" id="{8A4ECC81-E17F-4F87-9A0B-398363A864A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4">
                  <a:alphaModFix amt="57000"/>
                </a:blip>
                <a:tile tx="0" ty="0" sx="100000" sy="100000" flip="none" algn="tl"/>
              </a:blipFill>
              <a:effectLst/>
            </p:grpSpPr>
            <p:sp>
              <p:nvSpPr>
                <p:cNvPr id="25" name="Freeform: Shape 24">
                  <a:extLst>
                    <a:ext uri="{FF2B5EF4-FFF2-40B4-BE49-F238E27FC236}">
                      <a16:creationId xmlns:a16="http://schemas.microsoft.com/office/drawing/2014/main" id="{1FBBD7D8-A895-40D0-A53D-DEDF495B2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25">
                  <a:extLst>
                    <a:ext uri="{FF2B5EF4-FFF2-40B4-BE49-F238E27FC236}">
                      <a16:creationId xmlns:a16="http://schemas.microsoft.com/office/drawing/2014/main" id="{BA602493-BC70-48CF-BDBA-88A866227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16" name="TextBox 15">
            <a:extLst>
              <a:ext uri="{FF2B5EF4-FFF2-40B4-BE49-F238E27FC236}">
                <a16:creationId xmlns:a16="http://schemas.microsoft.com/office/drawing/2014/main" id="{9AEE34A7-B9ED-74A7-75FD-00C739C4827C}"/>
              </a:ext>
            </a:extLst>
          </p:cNvPr>
          <p:cNvSpPr txBox="1"/>
          <p:nvPr/>
        </p:nvSpPr>
        <p:spPr>
          <a:xfrm>
            <a:off x="0" y="2402541"/>
            <a:ext cx="4416982" cy="584775"/>
          </a:xfrm>
          <a:prstGeom prst="rect">
            <a:avLst/>
          </a:prstGeom>
          <a:noFill/>
        </p:spPr>
        <p:txBody>
          <a:bodyPr wrap="square" rtlCol="0">
            <a:spAutoFit/>
          </a:bodyPr>
          <a:lstStyle/>
          <a:p>
            <a:r>
              <a:rPr lang="en-US" sz="3200" b="1">
                <a:solidFill>
                  <a:schemeClr val="bg1"/>
                </a:solidFill>
              </a:rPr>
              <a:t>YouTube Trend Analysis</a:t>
            </a:r>
          </a:p>
        </p:txBody>
      </p:sp>
      <p:sp>
        <p:nvSpPr>
          <p:cNvPr id="17" name="TextBox 16">
            <a:extLst>
              <a:ext uri="{FF2B5EF4-FFF2-40B4-BE49-F238E27FC236}">
                <a16:creationId xmlns:a16="http://schemas.microsoft.com/office/drawing/2014/main" id="{5BB6E62E-45FE-0E11-405E-A7038DD185F5}"/>
              </a:ext>
            </a:extLst>
          </p:cNvPr>
          <p:cNvSpPr txBox="1"/>
          <p:nvPr/>
        </p:nvSpPr>
        <p:spPr>
          <a:xfrm>
            <a:off x="0" y="3136612"/>
            <a:ext cx="4416982" cy="1477328"/>
          </a:xfrm>
          <a:prstGeom prst="rect">
            <a:avLst/>
          </a:prstGeom>
          <a:noFill/>
        </p:spPr>
        <p:txBody>
          <a:bodyPr wrap="square" rtlCol="0">
            <a:spAutoFit/>
          </a:bodyPr>
          <a:lstStyle/>
          <a:p>
            <a:r>
              <a:rPr lang="en-US" b="1">
                <a:solidFill>
                  <a:schemeClr val="bg1"/>
                </a:solidFill>
              </a:rPr>
              <a:t>Group 2</a:t>
            </a:r>
          </a:p>
          <a:p>
            <a:endParaRPr lang="en-US" b="1">
              <a:solidFill>
                <a:schemeClr val="bg1"/>
              </a:solidFill>
            </a:endParaRPr>
          </a:p>
          <a:p>
            <a:pPr marL="285750" indent="-285750">
              <a:buFont typeface="Courier New" panose="02070309020205020404" pitchFamily="49" charset="0"/>
              <a:buChar char="o"/>
            </a:pPr>
            <a:r>
              <a:rPr lang="en-US" b="1">
                <a:solidFill>
                  <a:schemeClr val="bg1"/>
                </a:solidFill>
              </a:rPr>
              <a:t>Simon Gomes</a:t>
            </a:r>
          </a:p>
          <a:p>
            <a:pPr marL="285750" indent="-285750">
              <a:buFont typeface="Courier New" panose="02070309020205020404" pitchFamily="49" charset="0"/>
              <a:buChar char="o"/>
            </a:pPr>
            <a:r>
              <a:rPr lang="en-US" b="1" err="1">
                <a:solidFill>
                  <a:schemeClr val="bg1"/>
                </a:solidFill>
              </a:rPr>
              <a:t>Yichao</a:t>
            </a:r>
            <a:r>
              <a:rPr lang="en-US" b="1">
                <a:solidFill>
                  <a:schemeClr val="bg1"/>
                </a:solidFill>
              </a:rPr>
              <a:t> Li</a:t>
            </a:r>
          </a:p>
          <a:p>
            <a:pPr marL="285750" indent="-285750">
              <a:buFont typeface="Courier New" panose="02070309020205020404" pitchFamily="49" charset="0"/>
              <a:buChar char="o"/>
            </a:pPr>
            <a:r>
              <a:rPr lang="en-US" b="1">
                <a:solidFill>
                  <a:schemeClr val="bg1"/>
                </a:solidFill>
              </a:rPr>
              <a:t>David Baldwin</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31165" y="5292794"/>
            <a:ext cx="10518776" cy="1200329"/>
          </a:xfrm>
        </p:spPr>
        <p:txBody>
          <a:bodyPr vert="horz" wrap="square" lIns="91440" tIns="45720" rIns="91440" bIns="45720" rtlCol="0" anchor="b">
            <a:normAutofit fontScale="90000"/>
          </a:bodyPr>
          <a:lstStyle/>
          <a:p>
            <a:r>
              <a:rPr lang="en-US" sz="7200">
                <a:solidFill>
                  <a:schemeClr val="bg1"/>
                </a:solidFill>
              </a:rPr>
              <a:t>Hypothesis 2: Correlation among viewership, like, dislike and comments</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033507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DE653-8AF9-5B05-458C-6716DFFC4258}"/>
              </a:ext>
            </a:extLst>
          </p:cNvPr>
          <p:cNvSpPr>
            <a:spLocks noGrp="1"/>
          </p:cNvSpPr>
          <p:nvPr>
            <p:ph type="title"/>
          </p:nvPr>
        </p:nvSpPr>
        <p:spPr>
          <a:xfrm>
            <a:off x="298450" y="250825"/>
            <a:ext cx="11595100" cy="1325563"/>
          </a:xfrm>
        </p:spPr>
        <p:txBody>
          <a:bodyPr>
            <a:normAutofit fontScale="90000"/>
          </a:bodyPr>
          <a:lstStyle/>
          <a:p>
            <a:r>
              <a:rPr lang="en-AU" sz="4000"/>
              <a:t>Top Trending Channels from August to October 2020</a:t>
            </a:r>
            <a:br>
              <a:rPr lang="en-AU" b="1" i="0">
                <a:solidFill>
                  <a:srgbClr val="1F2328"/>
                </a:solidFill>
                <a:effectLst/>
                <a:latin typeface="-apple-system"/>
              </a:rPr>
            </a:br>
            <a:r>
              <a:rPr lang="en-AU" sz="1600">
                <a:solidFill>
                  <a:srgbClr val="1F2328"/>
                </a:solidFill>
                <a:latin typeface="-apple-system"/>
              </a:rPr>
              <a:t>According to the top trending channel bar charts, the most popular channels in each month fall into either the music or entertainment categories. October is the exception as a gaming channel was the most popular as it reviewed the game Among Us.</a:t>
            </a:r>
            <a:br>
              <a:rPr lang="en-AU" sz="1600">
                <a:solidFill>
                  <a:srgbClr val="1F2328"/>
                </a:solidFill>
                <a:latin typeface="-apple-system"/>
              </a:rPr>
            </a:br>
            <a:endParaRPr lang="en-US" sz="1600">
              <a:solidFill>
                <a:srgbClr val="1F2328"/>
              </a:solidFill>
              <a:latin typeface="-apple-system"/>
            </a:endParaRPr>
          </a:p>
        </p:txBody>
      </p:sp>
      <p:pic>
        <p:nvPicPr>
          <p:cNvPr id="2050" name="Picture 2" descr="toptrendingchannelsbar">
            <a:extLst>
              <a:ext uri="{FF2B5EF4-FFF2-40B4-BE49-F238E27FC236}">
                <a16:creationId xmlns:a16="http://schemas.microsoft.com/office/drawing/2014/main" id="{CEAD8D7A-907B-F753-A5E1-38935B795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40" y="1726242"/>
            <a:ext cx="7943533" cy="5131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0032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46074-5722-FEC6-0354-0A885218CBA7}"/>
              </a:ext>
            </a:extLst>
          </p:cNvPr>
          <p:cNvSpPr>
            <a:spLocks noGrp="1"/>
          </p:cNvSpPr>
          <p:nvPr>
            <p:ph type="title"/>
          </p:nvPr>
        </p:nvSpPr>
        <p:spPr>
          <a:xfrm>
            <a:off x="381000" y="-37945"/>
            <a:ext cx="11899900" cy="1325563"/>
          </a:xfrm>
        </p:spPr>
        <p:txBody>
          <a:bodyPr>
            <a:normAutofit/>
          </a:bodyPr>
          <a:lstStyle/>
          <a:p>
            <a:r>
              <a:rPr lang="en-AU" sz="3600"/>
              <a:t>Relationship between View Count and Reactions per Category</a:t>
            </a:r>
            <a:endParaRPr lang="en-US" sz="3600"/>
          </a:p>
        </p:txBody>
      </p:sp>
      <p:pic>
        <p:nvPicPr>
          <p:cNvPr id="3074" name="Picture 2" descr="categoryscatter1">
            <a:extLst>
              <a:ext uri="{FF2B5EF4-FFF2-40B4-BE49-F238E27FC236}">
                <a16:creationId xmlns:a16="http://schemas.microsoft.com/office/drawing/2014/main" id="{66DFBF82-2A71-A345-4AC0-D927EAB7A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 y="1243434"/>
            <a:ext cx="10515600" cy="5614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64470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0319B-B4AC-77BA-F212-C30F15B318C4}"/>
              </a:ext>
            </a:extLst>
          </p:cNvPr>
          <p:cNvSpPr>
            <a:spLocks noGrp="1"/>
          </p:cNvSpPr>
          <p:nvPr>
            <p:ph type="title"/>
          </p:nvPr>
        </p:nvSpPr>
        <p:spPr>
          <a:xfrm>
            <a:off x="678180" y="-295275"/>
            <a:ext cx="11640820" cy="1325563"/>
          </a:xfrm>
        </p:spPr>
        <p:txBody>
          <a:bodyPr>
            <a:normAutofit/>
          </a:bodyPr>
          <a:lstStyle/>
          <a:p>
            <a:r>
              <a:rPr lang="en-AU" sz="1800"/>
              <a:t>These scatter plots display the relationship between view count and reactions per category. Reactions consist of the number of likes, number of dislikes, and number of comments.</a:t>
            </a:r>
            <a:endParaRPr lang="en-US" sz="1800"/>
          </a:p>
        </p:txBody>
      </p:sp>
      <p:pic>
        <p:nvPicPr>
          <p:cNvPr id="4098" name="Picture 2" descr="categoryscatter2">
            <a:extLst>
              <a:ext uri="{FF2B5EF4-FFF2-40B4-BE49-F238E27FC236}">
                <a16:creationId xmlns:a16="http://schemas.microsoft.com/office/drawing/2014/main" id="{493A27E9-979F-B3CA-C2CA-275FAAE5A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8210" y="654722"/>
            <a:ext cx="10355580" cy="6091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087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B47E3-10B1-E477-65B4-3057AD39F422}"/>
              </a:ext>
            </a:extLst>
          </p:cNvPr>
          <p:cNvSpPr>
            <a:spLocks noGrp="1"/>
          </p:cNvSpPr>
          <p:nvPr>
            <p:ph type="title"/>
          </p:nvPr>
        </p:nvSpPr>
        <p:spPr>
          <a:xfrm>
            <a:off x="1005840" y="365125"/>
            <a:ext cx="10515600" cy="1325563"/>
          </a:xfrm>
        </p:spPr>
        <p:txBody>
          <a:bodyPr>
            <a:normAutofit fontScale="90000"/>
          </a:bodyPr>
          <a:lstStyle/>
          <a:p>
            <a:r>
              <a:rPr lang="en-AU" sz="4000"/>
              <a:t>Comparison Between the Top Two Categories: Music vs. Entertainment</a:t>
            </a:r>
            <a:br>
              <a:rPr lang="en-AU" sz="4000"/>
            </a:br>
            <a:r>
              <a:rPr lang="en-AU" sz="2000"/>
              <a:t>Music and entertainment are the top two popular categories and have very similar reactions in regards to the number of likes and dislikes.</a:t>
            </a:r>
            <a:br>
              <a:rPr lang="en-AU" sz="2000"/>
            </a:br>
            <a:endParaRPr lang="en-US" sz="2000"/>
          </a:p>
        </p:txBody>
      </p:sp>
      <p:pic>
        <p:nvPicPr>
          <p:cNvPr id="5124" name="Picture 4" descr="top2catscatter">
            <a:extLst>
              <a:ext uri="{FF2B5EF4-FFF2-40B4-BE49-F238E27FC236}">
                <a16:creationId xmlns:a16="http://schemas.microsoft.com/office/drawing/2014/main" id="{63177016-B0D9-6D22-B29B-D2503D4576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8300" y="1851698"/>
            <a:ext cx="9192260" cy="48173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1301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8229A-8A48-4902-FCCE-F5867AE0AE1E}"/>
              </a:ext>
            </a:extLst>
          </p:cNvPr>
          <p:cNvSpPr>
            <a:spLocks noGrp="1"/>
          </p:cNvSpPr>
          <p:nvPr>
            <p:ph type="title"/>
          </p:nvPr>
        </p:nvSpPr>
        <p:spPr>
          <a:xfrm>
            <a:off x="838200" y="638968"/>
            <a:ext cx="11131550" cy="1325563"/>
          </a:xfrm>
        </p:spPr>
        <p:txBody>
          <a:bodyPr>
            <a:normAutofit fontScale="90000"/>
          </a:bodyPr>
          <a:lstStyle/>
          <a:p>
            <a:r>
              <a:rPr lang="en-AU" sz="4000"/>
              <a:t>The Most Viewed Quarantine Challenge Videos During Strict COVID Lockdown</a:t>
            </a:r>
            <a:br>
              <a:rPr lang="en-AU" b="1" i="0">
                <a:solidFill>
                  <a:srgbClr val="1F2328"/>
                </a:solidFill>
                <a:effectLst/>
                <a:latin typeface="-apple-system"/>
              </a:rPr>
            </a:br>
            <a:r>
              <a:rPr lang="en-AU" sz="2000"/>
              <a:t>The horizontal bar graph depict the most viewed quarantine challenge videos created during lockdown. This data was pulled from the YouTube Search API dataset and the word cloud was generated from the comments.</a:t>
            </a:r>
            <a:br>
              <a:rPr lang="en-AU" sz="2000"/>
            </a:br>
            <a:endParaRPr lang="en-US" sz="2000"/>
          </a:p>
        </p:txBody>
      </p:sp>
      <p:pic>
        <p:nvPicPr>
          <p:cNvPr id="8194" name="Picture 2" descr="quarantine challengebar">
            <a:extLst>
              <a:ext uri="{FF2B5EF4-FFF2-40B4-BE49-F238E27FC236}">
                <a16:creationId xmlns:a16="http://schemas.microsoft.com/office/drawing/2014/main" id="{4A895D6B-DB28-A65A-3C5F-B9D32CBC58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250" y="2495550"/>
            <a:ext cx="11747500" cy="3060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0087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401127"/>
            <a:ext cx="3566160" cy="1200329"/>
          </a:xfrm>
          <a:prstGeom prst="rect">
            <a:avLst/>
          </a:prstGeom>
          <a:noFill/>
        </p:spPr>
        <p:txBody>
          <a:bodyPr wrap="square" rtlCol="0">
            <a:spAutoFit/>
          </a:bodyPr>
          <a:lstStyle/>
          <a:p>
            <a:pPr algn="just"/>
            <a:r>
              <a:rPr lang="en-AU" b="0" i="0">
                <a:solidFill>
                  <a:schemeClr val="bg1"/>
                </a:solidFill>
                <a:effectLst/>
                <a:latin typeface="-apple-system"/>
              </a:rPr>
              <a:t>If viewer count increases, viewer reactions will increase as well. This includes number of likes and dislikes as well as number of comments.</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7"/>
            <a:ext cx="6446520" cy="5699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1304838"/>
            <a:ext cx="5882640" cy="4616648"/>
          </a:xfrm>
          <a:prstGeom prst="rect">
            <a:avLst/>
          </a:prstGeom>
          <a:noFill/>
        </p:spPr>
        <p:txBody>
          <a:bodyPr wrap="square" rtlCol="0">
            <a:spAutoFit/>
          </a:bodyPr>
          <a:lstStyle/>
          <a:p>
            <a:pPr marL="285750" indent="-285750" algn="just">
              <a:buFont typeface="Arial" panose="020B0604020202020204" pitchFamily="34" charset="0"/>
              <a:buChar char="•"/>
            </a:pPr>
            <a:r>
              <a:rPr lang="en-AU" sz="1600" b="0" i="0">
                <a:solidFill>
                  <a:schemeClr val="bg1"/>
                </a:solidFill>
                <a:effectLst/>
                <a:latin typeface="-apple-system"/>
              </a:rPr>
              <a:t>This hypothesis was proven false based on our analysis. According to our scatter plots, as view count increased, there was a decrease in reactions. The overall number of likes, dislikes, and comments gradually declined. </a:t>
            </a:r>
          </a:p>
          <a:p>
            <a:pPr marL="285750" indent="-285750" algn="just">
              <a:buFont typeface="Arial" panose="020B0604020202020204" pitchFamily="34" charset="0"/>
              <a:buChar char="•"/>
            </a:pPr>
            <a:r>
              <a:rPr lang="en-AU" sz="1600" b="0" i="0">
                <a:solidFill>
                  <a:schemeClr val="bg1"/>
                </a:solidFill>
                <a:effectLst/>
                <a:latin typeface="-apple-system"/>
              </a:rPr>
              <a:t>It was also observed that when videos are recently published and have a lower number of views, there is a stronger number of likes compared to dislikes and comments. This suggests that users interact with videos with likes rather than actively leaving comments as it is easier. </a:t>
            </a:r>
          </a:p>
          <a:p>
            <a:pPr marL="285750" indent="-285750" algn="just">
              <a:buFont typeface="Arial" panose="020B0604020202020204" pitchFamily="34" charset="0"/>
              <a:buChar char="•"/>
            </a:pPr>
            <a:r>
              <a:rPr lang="en-AU" sz="1600" b="0" i="0">
                <a:solidFill>
                  <a:schemeClr val="bg1"/>
                </a:solidFill>
                <a:effectLst/>
                <a:latin typeface="-apple-system"/>
              </a:rPr>
              <a:t>The scatter plots also displayed how the number of dislikes and comments remained consistent for the Entertainment and People &amp; Blogs category. If we focus solely on the top two categories, Music and </a:t>
            </a:r>
            <a:r>
              <a:rPr lang="en-AU" sz="1600">
                <a:solidFill>
                  <a:schemeClr val="bg1"/>
                </a:solidFill>
                <a:latin typeface="-apple-system"/>
              </a:rPr>
              <a:t>Entertainment, we see that the scatter plots are very similar with the relationship between view count and reactions. </a:t>
            </a:r>
          </a:p>
          <a:p>
            <a:pPr marL="285750" indent="-285750" algn="just">
              <a:buFont typeface="Arial" panose="020B0604020202020204" pitchFamily="34" charset="0"/>
              <a:buChar char="•"/>
            </a:pPr>
            <a:r>
              <a:rPr lang="en-AU" sz="1600">
                <a:solidFill>
                  <a:schemeClr val="bg1"/>
                </a:solidFill>
                <a:latin typeface="-apple-system"/>
              </a:rPr>
              <a:t>Although, it does suggest that the music category as a stronger % of dislikes and likes when there is a lower view count compared to the entertainment category.</a:t>
            </a:r>
          </a:p>
          <a:p>
            <a:endParaRPr lang="en-US"/>
          </a:p>
        </p:txBody>
      </p:sp>
    </p:spTree>
    <p:extLst>
      <p:ext uri="{BB962C8B-B14F-4D97-AF65-F5344CB8AC3E}">
        <p14:creationId xmlns:p14="http://schemas.microsoft.com/office/powerpoint/2010/main" val="8315558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475890" y="5400224"/>
            <a:ext cx="10518776" cy="1200329"/>
          </a:xfrm>
        </p:spPr>
        <p:txBody>
          <a:bodyPr vert="horz" wrap="square" lIns="91440" tIns="45720" rIns="91440" bIns="45720" rtlCol="0" anchor="b">
            <a:normAutofit fontScale="90000"/>
          </a:bodyPr>
          <a:lstStyle/>
          <a:p>
            <a:r>
              <a:rPr lang="en-US" sz="7200">
                <a:solidFill>
                  <a:schemeClr val="bg1"/>
                </a:solidFill>
              </a:rPr>
              <a:t>Hypothesis 3: Find out pre and during Covid viewership behavior</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69031" y="-203593"/>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576154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60E7-F14B-04B1-5E73-CB5C7B6AAB24}"/>
              </a:ext>
            </a:extLst>
          </p:cNvPr>
          <p:cNvSpPr>
            <a:spLocks noGrp="1"/>
          </p:cNvSpPr>
          <p:nvPr>
            <p:ph type="title"/>
          </p:nvPr>
        </p:nvSpPr>
        <p:spPr/>
        <p:txBody>
          <a:bodyPr/>
          <a:lstStyle/>
          <a:p>
            <a:r>
              <a:rPr lang="en-AU" sz="3600"/>
              <a:t>Most relevant Videos in 2019</a:t>
            </a:r>
            <a:br>
              <a:rPr lang="en-AU" sz="3600"/>
            </a:br>
            <a:endParaRPr lang="en-US" sz="3600"/>
          </a:p>
        </p:txBody>
      </p:sp>
      <p:pic>
        <p:nvPicPr>
          <p:cNvPr id="6146" name="Picture 2" descr="Most watched videos in 2019df">
            <a:extLst>
              <a:ext uri="{FF2B5EF4-FFF2-40B4-BE49-F238E27FC236}">
                <a16:creationId xmlns:a16="http://schemas.microsoft.com/office/drawing/2014/main" id="{CB762BF2-9B12-2B3E-F399-DEE2CC6A8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7347" y="1690688"/>
            <a:ext cx="9495121" cy="4580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66430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BC2EF-70F9-D1AD-DA76-9CC2C877C7B9}"/>
              </a:ext>
            </a:extLst>
          </p:cNvPr>
          <p:cNvSpPr>
            <a:spLocks noGrp="1"/>
          </p:cNvSpPr>
          <p:nvPr>
            <p:ph type="title"/>
          </p:nvPr>
        </p:nvSpPr>
        <p:spPr/>
        <p:txBody>
          <a:bodyPr>
            <a:normAutofit/>
          </a:bodyPr>
          <a:lstStyle/>
          <a:p>
            <a:r>
              <a:rPr lang="en-AU" sz="3600"/>
              <a:t>Most relevant Videos in 2020</a:t>
            </a:r>
            <a:br>
              <a:rPr lang="en-AU" sz="3600"/>
            </a:br>
            <a:endParaRPr lang="en-US" sz="3600"/>
          </a:p>
        </p:txBody>
      </p:sp>
      <p:pic>
        <p:nvPicPr>
          <p:cNvPr id="7170" name="Picture 2" descr="Most watched videos in 2020 df">
            <a:extLst>
              <a:ext uri="{FF2B5EF4-FFF2-40B4-BE49-F238E27FC236}">
                <a16:creationId xmlns:a16="http://schemas.microsoft.com/office/drawing/2014/main" id="{68852C71-7933-70C7-2058-BB360BFE90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333224"/>
            <a:ext cx="9397547" cy="4729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41503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4A8F4-0C75-68A9-FCF9-E5A37EB3A1E0}"/>
              </a:ext>
            </a:extLst>
          </p:cNvPr>
          <p:cNvSpPr>
            <a:spLocks noGrp="1"/>
          </p:cNvSpPr>
          <p:nvPr>
            <p:ph type="title"/>
          </p:nvPr>
        </p:nvSpPr>
        <p:spPr/>
        <p:txBody>
          <a:bodyPr/>
          <a:lstStyle/>
          <a:p>
            <a:r>
              <a:rPr lang="en-AU"/>
              <a:t>Exploratory Research Background</a:t>
            </a:r>
          </a:p>
        </p:txBody>
      </p:sp>
      <p:sp>
        <p:nvSpPr>
          <p:cNvPr id="3" name="Content Placeholder 2">
            <a:extLst>
              <a:ext uri="{FF2B5EF4-FFF2-40B4-BE49-F238E27FC236}">
                <a16:creationId xmlns:a16="http://schemas.microsoft.com/office/drawing/2014/main" id="{B38FBA2B-3457-3AAC-4345-5E3B17CCA403}"/>
              </a:ext>
            </a:extLst>
          </p:cNvPr>
          <p:cNvSpPr>
            <a:spLocks noGrp="1"/>
          </p:cNvSpPr>
          <p:nvPr>
            <p:ph sz="half" idx="1"/>
          </p:nvPr>
        </p:nvSpPr>
        <p:spPr/>
        <p:txBody>
          <a:bodyPr>
            <a:normAutofit fontScale="92500" lnSpcReduction="10000"/>
          </a:bodyPr>
          <a:lstStyle/>
          <a:p>
            <a:pPr marL="0" indent="0" algn="just">
              <a:buNone/>
            </a:pPr>
            <a:r>
              <a:rPr lang="en-US" sz="1400" b="1"/>
              <a:t>Background:</a:t>
            </a:r>
          </a:p>
          <a:p>
            <a:pPr algn="just"/>
            <a:r>
              <a:rPr lang="en-US" sz="1200"/>
              <a:t>Our project aims to </a:t>
            </a:r>
            <a:r>
              <a:rPr lang="en-US" sz="1200" err="1"/>
              <a:t>analyse</a:t>
            </a:r>
            <a:r>
              <a:rPr lang="en-US" sz="1200"/>
              <a:t> various datasets from YouTube and identify observable trends. The datasets </a:t>
            </a:r>
            <a:r>
              <a:rPr lang="en-US" sz="1200" err="1"/>
              <a:t>analysed</a:t>
            </a:r>
            <a:r>
              <a:rPr lang="en-US" sz="1200"/>
              <a:t> include the Top US Trending Videos from Kaggle for August to November of 2020, as well as three datasets obtained from the YouTube API: YouTube Search Items, YouTube Video Statistics, and YouTube Channel Statistics. The project encompasses trend analysis of user </a:t>
            </a:r>
            <a:r>
              <a:rPr lang="en-US" sz="1200" err="1"/>
              <a:t>behaviours</a:t>
            </a:r>
            <a:r>
              <a:rPr lang="en-US" sz="1200"/>
              <a:t>, video statistics, channel statistics, and category statistics, spanning the years 2019 and 2020. In particular, the review provides valuable insights into viewer trends during the strict COVID-19 lockdown in the US from March to June of 2020.</a:t>
            </a:r>
          </a:p>
          <a:p>
            <a:pPr algn="just"/>
            <a:endParaRPr lang="en-US" sz="1200"/>
          </a:p>
          <a:p>
            <a:pPr marL="0" indent="0" algn="just">
              <a:buNone/>
            </a:pPr>
            <a:r>
              <a:rPr lang="en-US" sz="1400" b="1"/>
              <a:t>Research Questions to Answer:</a:t>
            </a:r>
          </a:p>
          <a:p>
            <a:pPr marL="0" indent="0" algn="just">
              <a:buNone/>
            </a:pPr>
            <a:endParaRPr lang="en-US" sz="1200"/>
          </a:p>
          <a:p>
            <a:pPr marL="400050" indent="-400050" algn="just">
              <a:buFont typeface="+mj-lt"/>
              <a:buAutoNum type="romanLcPeriod"/>
            </a:pPr>
            <a:r>
              <a:rPr lang="en-US" sz="1200"/>
              <a:t>Find out whether YouTube trends reflect societal events, such as quarantine challenges, vlogs, new music video releases, and video games?</a:t>
            </a:r>
          </a:p>
          <a:p>
            <a:pPr marL="400050" indent="-400050" algn="just">
              <a:buFont typeface="+mj-lt"/>
              <a:buAutoNum type="romanLcPeriod"/>
            </a:pPr>
            <a:r>
              <a:rPr lang="en-US" sz="1200"/>
              <a:t>As viewership of a video increases, it is typical to observe a corresponding rise in the number of likes, dislikes, and comments left by viewers. In essence, there tends to be a direct relationship between the level of viewer reactions and the size of the audience for a given video.</a:t>
            </a:r>
          </a:p>
          <a:p>
            <a:pPr marL="400050" indent="-400050" algn="just">
              <a:buFont typeface="+mj-lt"/>
              <a:buAutoNum type="romanLcPeriod"/>
            </a:pPr>
            <a:r>
              <a:rPr lang="en-US" sz="1200"/>
              <a:t>In light of the COVID-19 pandemic, it is apparent that there have been significant changes in YouTube viewer habits during 2020 when compared to 2019?</a:t>
            </a:r>
          </a:p>
          <a:p>
            <a:pPr marL="400050" indent="-400050" algn="just">
              <a:buFont typeface="+mj-lt"/>
              <a:buAutoNum type="romanLcPeriod"/>
            </a:pPr>
            <a:endParaRPr lang="en-US" sz="1200"/>
          </a:p>
          <a:p>
            <a:pPr marL="0" indent="0" algn="just">
              <a:buNone/>
            </a:pPr>
            <a:endParaRPr lang="en-US" sz="1400" b="1"/>
          </a:p>
        </p:txBody>
      </p:sp>
      <p:sp>
        <p:nvSpPr>
          <p:cNvPr id="4" name="Content Placeholder 3">
            <a:extLst>
              <a:ext uri="{FF2B5EF4-FFF2-40B4-BE49-F238E27FC236}">
                <a16:creationId xmlns:a16="http://schemas.microsoft.com/office/drawing/2014/main" id="{D386F5C3-DFD9-7054-8A82-823FC0AA252A}"/>
              </a:ext>
            </a:extLst>
          </p:cNvPr>
          <p:cNvSpPr>
            <a:spLocks noGrp="1"/>
          </p:cNvSpPr>
          <p:nvPr>
            <p:ph sz="half" idx="2"/>
          </p:nvPr>
        </p:nvSpPr>
        <p:spPr>
          <a:xfrm>
            <a:off x="6172200" y="1825625"/>
            <a:ext cx="5181600" cy="2772254"/>
          </a:xfrm>
        </p:spPr>
        <p:txBody>
          <a:bodyPr>
            <a:normAutofit fontScale="92500" lnSpcReduction="10000"/>
          </a:bodyPr>
          <a:lstStyle/>
          <a:p>
            <a:pPr marL="0" indent="0" algn="just">
              <a:buNone/>
            </a:pPr>
            <a:r>
              <a:rPr lang="en-AU" sz="1400" b="1"/>
              <a:t>Information Coverage:</a:t>
            </a:r>
          </a:p>
          <a:p>
            <a:pPr marL="0" indent="0" algn="just">
              <a:buNone/>
            </a:pPr>
            <a:endParaRPr lang="en-AU" sz="1400" b="1"/>
          </a:p>
          <a:p>
            <a:pPr algn="just"/>
            <a:r>
              <a:rPr lang="en-US" sz="1200"/>
              <a:t>Top Five Liked Videos from August to November 2020</a:t>
            </a:r>
          </a:p>
          <a:p>
            <a:pPr algn="just"/>
            <a:r>
              <a:rPr lang="en-US" sz="1200"/>
              <a:t>Most Published Videos per Category from August to November 2020</a:t>
            </a:r>
          </a:p>
          <a:p>
            <a:pPr algn="just"/>
            <a:r>
              <a:rPr lang="en-US" sz="1200"/>
              <a:t>Top Trending Channels from August to October 2020</a:t>
            </a:r>
          </a:p>
          <a:p>
            <a:pPr algn="just"/>
            <a:r>
              <a:rPr lang="en-US" sz="1200"/>
              <a:t>Relationship between View Count and Reactions per Category</a:t>
            </a:r>
          </a:p>
          <a:p>
            <a:pPr algn="just"/>
            <a:r>
              <a:rPr lang="en-US" sz="1200"/>
              <a:t>Comparison Between the Top Two Categories: Music vs. Entertainment</a:t>
            </a:r>
          </a:p>
          <a:p>
            <a:pPr algn="just"/>
            <a:r>
              <a:rPr lang="en-US" sz="1200"/>
              <a:t>Most Watched Videos in 2019</a:t>
            </a:r>
          </a:p>
          <a:p>
            <a:pPr algn="just"/>
            <a:r>
              <a:rPr lang="en-US" sz="1200"/>
              <a:t>Most Watched Videos in 2020</a:t>
            </a:r>
          </a:p>
          <a:p>
            <a:pPr algn="just"/>
            <a:r>
              <a:rPr lang="en-US" sz="1200"/>
              <a:t>The Most Viewed Quarantine Challenge Videos During Strict COVID Lockdown Findings and Observations Post - Mortem</a:t>
            </a:r>
            <a:endParaRPr lang="en-AU" sz="1200"/>
          </a:p>
        </p:txBody>
      </p:sp>
    </p:spTree>
    <p:extLst>
      <p:ext uri="{BB962C8B-B14F-4D97-AF65-F5344CB8AC3E}">
        <p14:creationId xmlns:p14="http://schemas.microsoft.com/office/powerpoint/2010/main" val="957495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124128"/>
            <a:ext cx="3566160" cy="1754326"/>
          </a:xfrm>
          <a:prstGeom prst="rect">
            <a:avLst/>
          </a:prstGeom>
          <a:noFill/>
        </p:spPr>
        <p:txBody>
          <a:bodyPr wrap="square" rtlCol="0">
            <a:spAutoFit/>
          </a:bodyPr>
          <a:lstStyle/>
          <a:p>
            <a:pPr algn="just"/>
            <a:r>
              <a:rPr lang="en-AU" b="0" i="0">
                <a:solidFill>
                  <a:schemeClr val="bg1"/>
                </a:solidFill>
                <a:effectLst/>
                <a:latin typeface="-apple-system"/>
              </a:rPr>
              <a:t>Compared to 2019, YouTube viewing will increase in 2020. The lockdown will not affect the viewer trends because trends will remain </a:t>
            </a:r>
            <a:r>
              <a:rPr lang="en-AU" b="0" i="0" err="1">
                <a:solidFill>
                  <a:schemeClr val="bg1"/>
                </a:solidFill>
                <a:effectLst/>
                <a:latin typeface="-apple-system"/>
              </a:rPr>
              <a:t>consistant</a:t>
            </a:r>
            <a:r>
              <a:rPr lang="en-AU" b="0" i="0">
                <a:solidFill>
                  <a:schemeClr val="bg1"/>
                </a:solidFill>
                <a:effectLst/>
                <a:latin typeface="-apple-system"/>
              </a:rPr>
              <a:t> regardless social circumstances. </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6"/>
            <a:ext cx="6446520" cy="607028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723470"/>
            <a:ext cx="5882640" cy="6463308"/>
          </a:xfrm>
          <a:prstGeom prst="rect">
            <a:avLst/>
          </a:prstGeom>
          <a:noFill/>
        </p:spPr>
        <p:txBody>
          <a:bodyPr wrap="square" rtlCol="0">
            <a:spAutoFit/>
          </a:bodyPr>
          <a:lstStyle/>
          <a:p>
            <a:pPr algn="just"/>
            <a:r>
              <a:rPr lang="en-AU" sz="1200" b="0" i="0">
                <a:solidFill>
                  <a:schemeClr val="bg1"/>
                </a:solidFill>
                <a:effectLst/>
                <a:latin typeface="-apple-system"/>
              </a:rPr>
              <a:t>Based on the various data frames produced, the data suggests that YouTube viewing increased in 2020 compared to 2019. However, this </a:t>
            </a:r>
            <a:r>
              <a:rPr lang="en-AU" sz="1200" b="0" i="0" err="1">
                <a:solidFill>
                  <a:schemeClr val="bg1"/>
                </a:solidFill>
                <a:effectLst/>
                <a:latin typeface="-apple-system"/>
              </a:rPr>
              <a:t>maynot</a:t>
            </a:r>
            <a:r>
              <a:rPr lang="en-AU" sz="1200" b="0" i="0">
                <a:solidFill>
                  <a:schemeClr val="bg1"/>
                </a:solidFill>
                <a:effectLst/>
                <a:latin typeface="-apple-system"/>
              </a:rPr>
              <a:t> be an </a:t>
            </a:r>
            <a:r>
              <a:rPr lang="en-AU" sz="1200" b="0" i="0" err="1">
                <a:solidFill>
                  <a:schemeClr val="bg1"/>
                </a:solidFill>
                <a:effectLst/>
                <a:latin typeface="-apple-system"/>
              </a:rPr>
              <a:t>acurate</a:t>
            </a:r>
            <a:r>
              <a:rPr lang="en-AU" sz="1200" b="0" i="0">
                <a:solidFill>
                  <a:schemeClr val="bg1"/>
                </a:solidFill>
                <a:effectLst/>
                <a:latin typeface="-apple-system"/>
              </a:rPr>
              <a:t> </a:t>
            </a:r>
            <a:r>
              <a:rPr lang="en-AU" sz="1200" b="0" i="0" err="1">
                <a:solidFill>
                  <a:schemeClr val="bg1"/>
                </a:solidFill>
                <a:effectLst/>
                <a:latin typeface="-apple-system"/>
              </a:rPr>
              <a:t>mesurement</a:t>
            </a:r>
            <a:r>
              <a:rPr lang="en-AU" sz="1200" b="0" i="0">
                <a:solidFill>
                  <a:schemeClr val="bg1"/>
                </a:solidFill>
                <a:effectLst/>
                <a:latin typeface="-apple-system"/>
              </a:rPr>
              <a:t> as </a:t>
            </a:r>
            <a:r>
              <a:rPr lang="en-AU" sz="1200" b="0" i="0" err="1">
                <a:solidFill>
                  <a:schemeClr val="bg1"/>
                </a:solidFill>
                <a:effectLst/>
                <a:latin typeface="-apple-system"/>
              </a:rPr>
              <a:t>youtube</a:t>
            </a:r>
            <a:r>
              <a:rPr lang="en-AU" sz="1200" b="0" i="0">
                <a:solidFill>
                  <a:schemeClr val="bg1"/>
                </a:solidFill>
                <a:effectLst/>
                <a:latin typeface="-apple-system"/>
              </a:rPr>
              <a:t> videos published in 2019 can still be viewed today and will be counted towards their view value. This may be due to the stay-at-home orders issued across the world due to the COVID </a:t>
            </a:r>
            <a:r>
              <a:rPr lang="en-AU" sz="1200" b="0" i="0" err="1">
                <a:solidFill>
                  <a:schemeClr val="bg1"/>
                </a:solidFill>
                <a:effectLst/>
                <a:latin typeface="-apple-system"/>
              </a:rPr>
              <a:t>pandemic.The</a:t>
            </a:r>
            <a:r>
              <a:rPr lang="en-AU" sz="1200" b="0" i="0">
                <a:solidFill>
                  <a:schemeClr val="bg1"/>
                </a:solidFill>
                <a:effectLst/>
                <a:latin typeface="-apple-system"/>
              </a:rPr>
              <a:t> top five videos pulled from the YouTube API datasets in 2019 and 2020 were all largely international videos</a:t>
            </a:r>
          </a:p>
          <a:p>
            <a:pPr algn="just"/>
            <a:endParaRPr lang="en-AU" sz="1200">
              <a:solidFill>
                <a:schemeClr val="bg1"/>
              </a:solidFill>
              <a:latin typeface="-apple-system"/>
            </a:endParaRPr>
          </a:p>
          <a:p>
            <a:pPr algn="l"/>
            <a:r>
              <a:rPr lang="en-AU" sz="1200" b="0" i="0">
                <a:solidFill>
                  <a:schemeClr val="bg1"/>
                </a:solidFill>
                <a:effectLst/>
                <a:latin typeface="-apple-system"/>
              </a:rPr>
              <a:t>In 2019, the top five videos:</a:t>
            </a:r>
          </a:p>
          <a:p>
            <a:pPr algn="l">
              <a:buFont typeface="+mj-lt"/>
              <a:buAutoNum type="arabicPeriod"/>
            </a:pPr>
            <a:r>
              <a:rPr lang="en-AU" sz="1200" b="0" i="0">
                <a:solidFill>
                  <a:schemeClr val="bg1"/>
                </a:solidFill>
                <a:effectLst/>
                <a:latin typeface="-apple-system"/>
              </a:rPr>
              <a:t>Telegu News</a:t>
            </a:r>
          </a:p>
          <a:p>
            <a:pPr algn="l">
              <a:buFont typeface="+mj-lt"/>
              <a:buAutoNum type="arabicPeriod"/>
            </a:pPr>
            <a:r>
              <a:rPr lang="en-AU" sz="1200" b="0" i="0">
                <a:solidFill>
                  <a:schemeClr val="bg1"/>
                </a:solidFill>
                <a:effectLst/>
                <a:latin typeface="-apple-system"/>
              </a:rPr>
              <a:t>TV5 News - Telegu News</a:t>
            </a:r>
          </a:p>
          <a:p>
            <a:pPr algn="l">
              <a:buFont typeface="+mj-lt"/>
              <a:buAutoNum type="arabicPeriod"/>
            </a:pPr>
            <a:r>
              <a:rPr lang="en-AU" sz="1200" b="0" i="0">
                <a:solidFill>
                  <a:schemeClr val="bg1"/>
                </a:solidFill>
                <a:effectLst/>
                <a:latin typeface="-apple-system"/>
              </a:rPr>
              <a:t>Video Hub</a:t>
            </a:r>
          </a:p>
          <a:p>
            <a:pPr algn="l">
              <a:buFont typeface="+mj-lt"/>
              <a:buAutoNum type="arabicPeriod"/>
            </a:pPr>
            <a:r>
              <a:rPr lang="en-AU" sz="1200" b="0" i="0">
                <a:solidFill>
                  <a:schemeClr val="bg1"/>
                </a:solidFill>
                <a:effectLst/>
                <a:latin typeface="-apple-system"/>
              </a:rPr>
              <a:t>Earth Views from Space</a:t>
            </a:r>
          </a:p>
          <a:p>
            <a:pPr algn="l">
              <a:buFont typeface="+mj-lt"/>
              <a:buAutoNum type="arabicPeriod"/>
            </a:pPr>
            <a:r>
              <a:rPr lang="en-AU" sz="1200" b="0" i="0">
                <a:solidFill>
                  <a:schemeClr val="bg1"/>
                </a:solidFill>
                <a:effectLst/>
                <a:latin typeface="-apple-system"/>
              </a:rPr>
              <a:t>Turkish TV video</a:t>
            </a:r>
          </a:p>
          <a:p>
            <a:pPr algn="l"/>
            <a:r>
              <a:rPr lang="en-AU" sz="1200" b="0" i="0">
                <a:solidFill>
                  <a:schemeClr val="bg1"/>
                </a:solidFill>
                <a:effectLst/>
                <a:latin typeface="-apple-system"/>
              </a:rPr>
              <a:t>In 2020, the top videos:</a:t>
            </a:r>
          </a:p>
          <a:p>
            <a:pPr algn="l">
              <a:buFont typeface="+mj-lt"/>
              <a:buAutoNum type="arabicPeriod"/>
            </a:pPr>
            <a:r>
              <a:rPr lang="en-AU" sz="1200" b="0" i="0">
                <a:solidFill>
                  <a:schemeClr val="bg1"/>
                </a:solidFill>
                <a:effectLst/>
                <a:latin typeface="-apple-system"/>
              </a:rPr>
              <a:t>Republic Bharat - Indian News</a:t>
            </a:r>
          </a:p>
          <a:p>
            <a:pPr algn="l">
              <a:buFont typeface="+mj-lt"/>
              <a:buAutoNum type="arabicPeriod"/>
            </a:pPr>
            <a:r>
              <a:rPr lang="en-AU" sz="1200" b="0" i="0" err="1">
                <a:solidFill>
                  <a:schemeClr val="bg1"/>
                </a:solidFill>
                <a:effectLst/>
                <a:latin typeface="-apple-system"/>
              </a:rPr>
              <a:t>Haberturk</a:t>
            </a:r>
            <a:r>
              <a:rPr lang="en-AU" sz="1200" b="0" i="0">
                <a:solidFill>
                  <a:schemeClr val="bg1"/>
                </a:solidFill>
                <a:effectLst/>
                <a:latin typeface="-apple-system"/>
              </a:rPr>
              <a:t> TV - Turkish</a:t>
            </a:r>
          </a:p>
          <a:p>
            <a:pPr algn="l">
              <a:buFont typeface="+mj-lt"/>
              <a:buAutoNum type="arabicPeriod"/>
            </a:pPr>
            <a:r>
              <a:rPr lang="en-AU" sz="1200" b="0" i="0">
                <a:solidFill>
                  <a:schemeClr val="bg1"/>
                </a:solidFill>
                <a:effectLst/>
                <a:latin typeface="-apple-system"/>
              </a:rPr>
              <a:t>Russian TV Show</a:t>
            </a:r>
          </a:p>
          <a:p>
            <a:pPr algn="l">
              <a:buFont typeface="+mj-lt"/>
              <a:buAutoNum type="arabicPeriod"/>
            </a:pPr>
            <a:r>
              <a:rPr lang="en-AU" sz="1200" b="0" i="0" err="1">
                <a:solidFill>
                  <a:schemeClr val="bg1"/>
                </a:solidFill>
                <a:effectLst/>
                <a:latin typeface="-apple-system"/>
              </a:rPr>
              <a:t>Blackpink</a:t>
            </a:r>
            <a:r>
              <a:rPr lang="en-AU" sz="1200" b="0" i="0">
                <a:solidFill>
                  <a:schemeClr val="bg1"/>
                </a:solidFill>
                <a:effectLst/>
                <a:latin typeface="-apple-system"/>
              </a:rPr>
              <a:t> - Dance Practice</a:t>
            </a:r>
          </a:p>
          <a:p>
            <a:pPr algn="l">
              <a:buFont typeface="+mj-lt"/>
              <a:buAutoNum type="arabicPeriod"/>
            </a:pPr>
            <a:r>
              <a:rPr lang="en-AU" sz="1200" b="0" i="0">
                <a:solidFill>
                  <a:schemeClr val="bg1"/>
                </a:solidFill>
                <a:effectLst/>
                <a:latin typeface="-apple-system"/>
              </a:rPr>
              <a:t>ABN Telegu News</a:t>
            </a:r>
          </a:p>
          <a:p>
            <a:pPr algn="l"/>
            <a:endParaRPr lang="en-AU" sz="1200" b="0" i="0">
              <a:solidFill>
                <a:schemeClr val="bg1"/>
              </a:solidFill>
              <a:effectLst/>
              <a:latin typeface="-apple-system"/>
            </a:endParaRPr>
          </a:p>
          <a:p>
            <a:pPr algn="l"/>
            <a:r>
              <a:rPr lang="en-AU" sz="1200" b="0" i="0">
                <a:solidFill>
                  <a:schemeClr val="bg1"/>
                </a:solidFill>
                <a:effectLst/>
                <a:latin typeface="-apple-system"/>
              </a:rPr>
              <a:t>During the strict COVID lockdown from March to June, there were no changes in viewer trends. Regardless of the pandemic, it seems that users continued to watch their typical videos, ranging from music to fitness, and entertainment. This is displayed from our YouTube API bar chart:</a:t>
            </a:r>
          </a:p>
          <a:p>
            <a:pPr algn="l"/>
            <a:endParaRPr lang="en-AU" sz="1200" b="0" i="0">
              <a:solidFill>
                <a:schemeClr val="bg1"/>
              </a:solidFill>
              <a:effectLst/>
              <a:latin typeface="-apple-system"/>
            </a:endParaRPr>
          </a:p>
          <a:p>
            <a:pPr algn="l">
              <a:buFont typeface="+mj-lt"/>
              <a:buAutoNum type="arabicPeriod"/>
            </a:pPr>
            <a:r>
              <a:rPr lang="en-AU" sz="1200" b="0" i="0">
                <a:solidFill>
                  <a:schemeClr val="bg1"/>
                </a:solidFill>
                <a:effectLst/>
                <a:latin typeface="-apple-system"/>
              </a:rPr>
              <a:t>Diamond </a:t>
            </a:r>
            <a:r>
              <a:rPr lang="en-AU" sz="1200" b="0" i="0" err="1">
                <a:solidFill>
                  <a:schemeClr val="bg1"/>
                </a:solidFill>
                <a:effectLst/>
                <a:latin typeface="-apple-system"/>
              </a:rPr>
              <a:t>Platinumz</a:t>
            </a:r>
            <a:r>
              <a:rPr lang="en-AU" sz="1200" b="0" i="0">
                <a:solidFill>
                  <a:schemeClr val="bg1"/>
                </a:solidFill>
                <a:effectLst/>
                <a:latin typeface="-apple-system"/>
              </a:rPr>
              <a:t> - Quarantine (Tanzanian Artist)</a:t>
            </a:r>
          </a:p>
          <a:p>
            <a:pPr algn="l">
              <a:buFont typeface="+mj-lt"/>
              <a:buAutoNum type="arabicPeriod"/>
            </a:pPr>
            <a:r>
              <a:rPr lang="en-AU" sz="1200" b="0" i="0">
                <a:solidFill>
                  <a:schemeClr val="bg1"/>
                </a:solidFill>
                <a:effectLst/>
                <a:latin typeface="-apple-system"/>
              </a:rPr>
              <a:t>Chloe Ting - Get Snatched During Quarantine</a:t>
            </a:r>
          </a:p>
          <a:p>
            <a:pPr algn="l">
              <a:buFont typeface="+mj-lt"/>
              <a:buAutoNum type="arabicPeriod"/>
            </a:pPr>
            <a:r>
              <a:rPr lang="en-AU" sz="1200" b="0" i="0">
                <a:solidFill>
                  <a:schemeClr val="bg1"/>
                </a:solidFill>
                <a:effectLst/>
                <a:latin typeface="-apple-system"/>
              </a:rPr>
              <a:t>Quarantine Tik Tok Videos</a:t>
            </a:r>
          </a:p>
          <a:p>
            <a:pPr algn="l">
              <a:buFont typeface="+mj-lt"/>
              <a:buAutoNum type="arabicPeriod"/>
            </a:pPr>
            <a:r>
              <a:rPr lang="en-AU" sz="1200" b="0" i="0">
                <a:solidFill>
                  <a:schemeClr val="bg1"/>
                </a:solidFill>
                <a:effectLst/>
                <a:latin typeface="-apple-system"/>
              </a:rPr>
              <a:t>Hello </a:t>
            </a:r>
            <a:r>
              <a:rPr lang="en-AU" sz="1200" b="0" i="0" err="1">
                <a:solidFill>
                  <a:schemeClr val="bg1"/>
                </a:solidFill>
                <a:effectLst/>
                <a:latin typeface="-apple-system"/>
              </a:rPr>
              <a:t>Neighbors</a:t>
            </a:r>
            <a:r>
              <a:rPr lang="en-AU" sz="1200" b="0" i="0">
                <a:solidFill>
                  <a:schemeClr val="bg1"/>
                </a:solidFill>
                <a:effectLst/>
                <a:latin typeface="-apple-system"/>
              </a:rPr>
              <a:t> Steals our Quarantine Games</a:t>
            </a:r>
          </a:p>
          <a:p>
            <a:pPr algn="l">
              <a:buFont typeface="+mj-lt"/>
              <a:buAutoNum type="arabicPeriod"/>
            </a:pPr>
            <a:r>
              <a:rPr lang="en-AU" sz="1200" b="0" i="0" err="1">
                <a:solidFill>
                  <a:schemeClr val="bg1"/>
                </a:solidFill>
                <a:effectLst/>
                <a:latin typeface="-apple-system"/>
              </a:rPr>
              <a:t>SnowthaProducts</a:t>
            </a:r>
            <a:r>
              <a:rPr lang="en-AU" sz="1200" b="0" i="0">
                <a:solidFill>
                  <a:schemeClr val="bg1"/>
                </a:solidFill>
                <a:effectLst/>
                <a:latin typeface="-apple-system"/>
              </a:rPr>
              <a:t>- Nowhere to Go (Quarantine Love) (song created by a Mexican/American artist and rapper)</a:t>
            </a:r>
          </a:p>
          <a:p>
            <a:br>
              <a:rPr lang="en-AU" sz="1200">
                <a:solidFill>
                  <a:schemeClr val="bg1"/>
                </a:solidFill>
              </a:rPr>
            </a:br>
            <a:endParaRPr lang="en-AU" sz="1200" b="0" i="0">
              <a:solidFill>
                <a:schemeClr val="bg1"/>
              </a:solidFill>
              <a:effectLst/>
              <a:latin typeface="-apple-system"/>
            </a:endParaRPr>
          </a:p>
          <a:p>
            <a:pPr algn="just"/>
            <a:endParaRPr lang="en-US"/>
          </a:p>
        </p:txBody>
      </p:sp>
    </p:spTree>
    <p:extLst>
      <p:ext uri="{BB962C8B-B14F-4D97-AF65-F5344CB8AC3E}">
        <p14:creationId xmlns:p14="http://schemas.microsoft.com/office/powerpoint/2010/main" val="17316000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A70347A1-2287-43A5-C770-C0C3EA3C0D38}"/>
              </a:ext>
            </a:extLst>
          </p:cNvPr>
          <p:cNvSpPr>
            <a:spLocks noGrp="1"/>
          </p:cNvSpPr>
          <p:nvPr>
            <p:ph type="title"/>
          </p:nvPr>
        </p:nvSpPr>
        <p:spPr>
          <a:xfrm>
            <a:off x="838199" y="3990205"/>
            <a:ext cx="10518776" cy="1200329"/>
          </a:xfrm>
        </p:spPr>
        <p:txBody>
          <a:bodyPr vert="horz" wrap="square" lIns="91440" tIns="45720" rIns="91440" bIns="45720" rtlCol="0" anchor="b">
            <a:normAutofit/>
          </a:bodyPr>
          <a:lstStyle/>
          <a:p>
            <a:r>
              <a:rPr lang="en-US" sz="7200">
                <a:solidFill>
                  <a:schemeClr val="bg1"/>
                </a:solidFill>
              </a:rPr>
              <a:t>Limitations</a:t>
            </a:r>
          </a:p>
        </p:txBody>
      </p:sp>
      <p:pic>
        <p:nvPicPr>
          <p:cNvPr id="7" name="Picture 6" descr="Top view of a circular staircase">
            <a:extLst>
              <a:ext uri="{FF2B5EF4-FFF2-40B4-BE49-F238E27FC236}">
                <a16:creationId xmlns:a16="http://schemas.microsoft.com/office/drawing/2014/main" id="{580ECB06-9FCA-869E-B784-0A9C92D16411}"/>
              </a:ext>
            </a:extLst>
          </p:cNvPr>
          <p:cNvPicPr>
            <a:picLocks noChangeAspect="1"/>
          </p:cNvPicPr>
          <p:nvPr/>
        </p:nvPicPr>
        <p:blipFill rotWithShape="1">
          <a:blip r:embed="rId2"/>
          <a:srcRect t="34837" b="20219"/>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3" name="Group 12">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4" name="Freeform: Shape 1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0537598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26C601-BA06-2061-0693-C1006270062D}"/>
              </a:ext>
            </a:extLst>
          </p:cNvPr>
          <p:cNvSpPr>
            <a:spLocks noGrp="1"/>
          </p:cNvSpPr>
          <p:nvPr>
            <p:ph type="title"/>
          </p:nvPr>
        </p:nvSpPr>
        <p:spPr/>
        <p:txBody>
          <a:bodyPr/>
          <a:lstStyle/>
          <a:p>
            <a:r>
              <a:rPr lang="en-US"/>
              <a:t>Limitations</a:t>
            </a:r>
          </a:p>
        </p:txBody>
      </p:sp>
      <p:sp>
        <p:nvSpPr>
          <p:cNvPr id="5" name="Content Placeholder 4">
            <a:extLst>
              <a:ext uri="{FF2B5EF4-FFF2-40B4-BE49-F238E27FC236}">
                <a16:creationId xmlns:a16="http://schemas.microsoft.com/office/drawing/2014/main" id="{0A6115D1-AF4E-D8C1-82FE-F804183C05E1}"/>
              </a:ext>
            </a:extLst>
          </p:cNvPr>
          <p:cNvSpPr>
            <a:spLocks noGrp="1"/>
          </p:cNvSpPr>
          <p:nvPr>
            <p:ph idx="1"/>
          </p:nvPr>
        </p:nvSpPr>
        <p:spPr/>
        <p:txBody>
          <a:bodyPr>
            <a:normAutofit lnSpcReduction="10000"/>
          </a:bodyPr>
          <a:lstStyle/>
          <a:p>
            <a:pPr algn="just">
              <a:buFont typeface="Arial" panose="020B0604020202020204" pitchFamily="34" charset="0"/>
              <a:buChar char="•"/>
            </a:pPr>
            <a:r>
              <a:rPr lang="en-US" sz="1400">
                <a:solidFill>
                  <a:srgbClr val="1F2328"/>
                </a:solidFill>
                <a:latin typeface="-apple-system"/>
                <a:ea typeface="+mj-ea"/>
                <a:cs typeface="+mj-cs"/>
              </a:rPr>
              <a:t>Due to time constraints, we focus on only on US market and ignore the response of rest of the world. </a:t>
            </a:r>
          </a:p>
          <a:p>
            <a:pPr algn="just">
              <a:buFont typeface="Arial" panose="020B0604020202020204" pitchFamily="34" charset="0"/>
              <a:buChar char="•"/>
            </a:pPr>
            <a:r>
              <a:rPr lang="en-US" sz="1400">
                <a:solidFill>
                  <a:srgbClr val="1F2328"/>
                </a:solidFill>
                <a:latin typeface="-apple-system"/>
                <a:ea typeface="+mj-ea"/>
                <a:cs typeface="+mj-cs"/>
              </a:rPr>
              <a:t>Due to the large datasets, with both the CSV and YouTube API, it was difficult to create a narrative for this project. The team had to figure out what data we wanted to pull and how we could connect the CSV and YouTube API datasets to form a bigger picture. We had a few meetings to discuss the overall importance and what the ultimate purpose was with our findings. All in all, it took time to figure out why we wanted this data and how it could prove useful for the YouTube community, whether that be investors or creators themselves.</a:t>
            </a:r>
          </a:p>
          <a:p>
            <a:pPr algn="just">
              <a:buFont typeface="Arial" panose="020B0604020202020204" pitchFamily="34" charset="0"/>
              <a:buChar char="•"/>
            </a:pPr>
            <a:r>
              <a:rPr lang="en-US" sz="1400">
                <a:solidFill>
                  <a:srgbClr val="1F2328"/>
                </a:solidFill>
                <a:latin typeface="-apple-system"/>
                <a:ea typeface="+mj-ea"/>
                <a:cs typeface="+mj-cs"/>
              </a:rPr>
              <a:t>Another difficulty involved reading the API and performing the API calls itself. It was a challenge to repeatedly call the API without going over the quota. There are only so many requests we could do and we had to implement another method that allowed us to continue our analysis without overextending our API limit.</a:t>
            </a:r>
          </a:p>
          <a:p>
            <a:pPr algn="just">
              <a:buFont typeface="Arial" panose="020B0604020202020204" pitchFamily="34" charset="0"/>
              <a:buChar char="•"/>
            </a:pPr>
            <a:r>
              <a:rPr lang="en-US" sz="1400">
                <a:solidFill>
                  <a:srgbClr val="1F2328"/>
                </a:solidFill>
                <a:latin typeface="-apple-system"/>
                <a:ea typeface="+mj-ea"/>
                <a:cs typeface="+mj-cs"/>
              </a:rPr>
              <a:t>Finding a commonality between the data frames in order to merge them effectively was another challenge. Some video IDs and channel IDs were actually dropped during the merge due to duplicates and irrelevancy.</a:t>
            </a:r>
          </a:p>
          <a:p>
            <a:pPr algn="just">
              <a:buFont typeface="Arial" panose="020B0604020202020204" pitchFamily="34" charset="0"/>
              <a:buChar char="•"/>
            </a:pPr>
            <a:r>
              <a:rPr lang="en-US" sz="1400">
                <a:solidFill>
                  <a:srgbClr val="1F2328"/>
                </a:solidFill>
                <a:latin typeface="-apple-system"/>
                <a:ea typeface="+mj-ea"/>
                <a:cs typeface="+mj-cs"/>
              </a:rPr>
              <a:t>Lastly, it was difficult to set the appropriate axes' values for our charts. For a few charts, Billy and Desiree had to manually input the limits in order to maintain consistency and display the correct values. Future Possibilities If we had two more weeks to work on this project, we would have conducted the following analysis:</a:t>
            </a:r>
          </a:p>
          <a:p>
            <a:pPr algn="just">
              <a:buFont typeface="Arial" panose="020B0604020202020204" pitchFamily="34" charset="0"/>
              <a:buChar char="•"/>
            </a:pPr>
            <a:r>
              <a:rPr lang="en-US" sz="1400">
                <a:solidFill>
                  <a:srgbClr val="1F2328"/>
                </a:solidFill>
                <a:latin typeface="-apple-system"/>
                <a:ea typeface="+mj-ea"/>
                <a:cs typeface="+mj-cs"/>
              </a:rPr>
              <a:t>We are also interested in learning how to export large datasets from the csv in order to compare daily statistics between 2019 and 2020, but we are not sure how to export such large datasets.</a:t>
            </a:r>
          </a:p>
          <a:p>
            <a:pPr algn="just">
              <a:buFont typeface="Arial" panose="020B0604020202020204" pitchFamily="34" charset="0"/>
              <a:buChar char="•"/>
            </a:pPr>
            <a:r>
              <a:rPr lang="en-US" sz="1400">
                <a:solidFill>
                  <a:srgbClr val="1F2328"/>
                </a:solidFill>
                <a:latin typeface="-apple-system"/>
                <a:ea typeface="+mj-ea"/>
                <a:cs typeface="+mj-cs"/>
              </a:rPr>
              <a:t>It would be interested to predict subscriber count for trending channels. Is it possible forecast this number with the provided datasets?</a:t>
            </a:r>
          </a:p>
          <a:p>
            <a:pPr algn="just">
              <a:buFont typeface="Arial" panose="020B0604020202020204" pitchFamily="34" charset="0"/>
              <a:buChar char="•"/>
            </a:pPr>
            <a:r>
              <a:rPr lang="en-US" sz="1400">
                <a:solidFill>
                  <a:srgbClr val="1F2328"/>
                </a:solidFill>
                <a:latin typeface="-apple-system"/>
                <a:ea typeface="+mj-ea"/>
                <a:cs typeface="+mj-cs"/>
              </a:rPr>
              <a:t>Comparison between negative and positive comments. Which categories receive the largest negative reactions based on the comments. Is it possible to track the negative and positive comments in a effective way? Possibly use a word count for a comment section in the most popular/least popular videos in a given category.</a:t>
            </a:r>
          </a:p>
        </p:txBody>
      </p:sp>
    </p:spTree>
    <p:extLst>
      <p:ext uri="{BB962C8B-B14F-4D97-AF65-F5344CB8AC3E}">
        <p14:creationId xmlns:p14="http://schemas.microsoft.com/office/powerpoint/2010/main" val="13916199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rtl="0">
              <a:tabLst>
                <a:tab pos="347663" algn="l"/>
              </a:tabLst>
            </a:pPr>
            <a:r>
              <a:rPr lang="en-gb" sz="4800" b="1">
                <a:solidFill>
                  <a:srgbClr val="FFFFFF"/>
                </a:solidFill>
                <a:latin typeface="+mj-lt"/>
              </a:rPr>
              <a:t>THANK YOU</a:t>
            </a:r>
          </a:p>
        </p:txBody>
      </p:sp>
    </p:spTree>
    <p:extLst>
      <p:ext uri="{BB962C8B-B14F-4D97-AF65-F5344CB8AC3E}">
        <p14:creationId xmlns:p14="http://schemas.microsoft.com/office/powerpoint/2010/main" val="3345628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DCC71-B858-5E20-3D63-3E450A134B19}"/>
              </a:ext>
            </a:extLst>
          </p:cNvPr>
          <p:cNvSpPr>
            <a:spLocks noGrp="1"/>
          </p:cNvSpPr>
          <p:nvPr>
            <p:ph type="title"/>
          </p:nvPr>
        </p:nvSpPr>
        <p:spPr/>
        <p:txBody>
          <a:bodyPr/>
          <a:lstStyle/>
          <a:p>
            <a:r>
              <a:rPr lang="en-US"/>
              <a:t>Analytics Paradigm</a:t>
            </a:r>
            <a:endParaRPr lang="en-AU"/>
          </a:p>
        </p:txBody>
      </p:sp>
    </p:spTree>
    <p:extLst>
      <p:ext uri="{BB962C8B-B14F-4D97-AF65-F5344CB8AC3E}">
        <p14:creationId xmlns:p14="http://schemas.microsoft.com/office/powerpoint/2010/main" val="2204856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582DC7-CFEF-FA79-8AD2-ED72E7008864}"/>
              </a:ext>
            </a:extLst>
          </p:cNvPr>
          <p:cNvSpPr>
            <a:spLocks noGrp="1"/>
          </p:cNvSpPr>
          <p:nvPr>
            <p:ph type="title"/>
          </p:nvPr>
        </p:nvSpPr>
        <p:spPr/>
        <p:txBody>
          <a:bodyPr/>
          <a:lstStyle/>
          <a:p>
            <a:r>
              <a:rPr lang="en-US"/>
              <a:t>Analytics Paradigm</a:t>
            </a:r>
          </a:p>
        </p:txBody>
      </p:sp>
      <p:graphicFrame>
        <p:nvGraphicFramePr>
          <p:cNvPr id="11" name="Diagram 10">
            <a:extLst>
              <a:ext uri="{FF2B5EF4-FFF2-40B4-BE49-F238E27FC236}">
                <a16:creationId xmlns:a16="http://schemas.microsoft.com/office/drawing/2014/main" id="{59734E96-E751-C3C7-65D1-42703D1B297D}"/>
              </a:ext>
            </a:extLst>
          </p:cNvPr>
          <p:cNvGraphicFramePr/>
          <p:nvPr>
            <p:extLst>
              <p:ext uri="{D42A27DB-BD31-4B8C-83A1-F6EECF244321}">
                <p14:modId xmlns:p14="http://schemas.microsoft.com/office/powerpoint/2010/main" val="3995856813"/>
              </p:ext>
            </p:extLst>
          </p:nvPr>
        </p:nvGraphicFramePr>
        <p:xfrm>
          <a:off x="641389" y="1074208"/>
          <a:ext cx="10712411"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116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91550" y="5232408"/>
            <a:ext cx="10518776" cy="1200329"/>
          </a:xfrm>
        </p:spPr>
        <p:txBody>
          <a:bodyPr vert="horz" wrap="square" lIns="91440" tIns="45720" rIns="91440" bIns="45720" rtlCol="0" anchor="b">
            <a:normAutofit fontScale="90000"/>
          </a:bodyPr>
          <a:lstStyle/>
          <a:p>
            <a:r>
              <a:rPr lang="en-US" sz="7200">
                <a:solidFill>
                  <a:schemeClr val="bg1"/>
                </a:solidFill>
              </a:rPr>
              <a:t>Hypothesis 1: Find out whether YouTube trends reflect societal events</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1781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6CB43F-F27E-988E-FE67-FB2655AE9C69}"/>
              </a:ext>
            </a:extLst>
          </p:cNvPr>
          <p:cNvSpPr>
            <a:spLocks noGrp="1"/>
          </p:cNvSpPr>
          <p:nvPr>
            <p:ph type="title"/>
          </p:nvPr>
        </p:nvSpPr>
        <p:spPr/>
        <p:txBody>
          <a:bodyPr>
            <a:normAutofit fontScale="90000"/>
          </a:bodyPr>
          <a:lstStyle/>
          <a:p>
            <a:r>
              <a:rPr lang="en-AU" sz="4000"/>
              <a:t>Top 5 Liked Videos From Aug to Nov 2020</a:t>
            </a:r>
            <a:br>
              <a:rPr lang="en-AU" sz="4000"/>
            </a:br>
            <a:br>
              <a:rPr lang="en-AU" sz="4000"/>
            </a:br>
            <a:r>
              <a:rPr lang="en-AU" sz="1600" b="0" i="0">
                <a:solidFill>
                  <a:srgbClr val="1F2328"/>
                </a:solidFill>
                <a:effectLst/>
                <a:latin typeface="-apple-system"/>
              </a:rPr>
              <a:t>The top five liked videos during this timeframe all fall in the music category; K-Pop groups seem to dominate this category.</a:t>
            </a:r>
            <a:endParaRPr lang="en-AU" sz="4000"/>
          </a:p>
        </p:txBody>
      </p:sp>
      <p:pic>
        <p:nvPicPr>
          <p:cNvPr id="9" name="Picture 8" descr="A picture containing text, screenshot, number, font&#10;&#10;Description automatically generated">
            <a:extLst>
              <a:ext uri="{FF2B5EF4-FFF2-40B4-BE49-F238E27FC236}">
                <a16:creationId xmlns:a16="http://schemas.microsoft.com/office/drawing/2014/main" id="{4A3C1712-BF4F-1871-C5C1-ABC85D867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1607" y="1955903"/>
            <a:ext cx="8289189" cy="4475263"/>
          </a:xfrm>
          <a:prstGeom prst="rect">
            <a:avLst/>
          </a:prstGeom>
        </p:spPr>
      </p:pic>
      <p:sp>
        <p:nvSpPr>
          <p:cNvPr id="2" name="Rectangle 1">
            <a:extLst>
              <a:ext uri="{FF2B5EF4-FFF2-40B4-BE49-F238E27FC236}">
                <a16:creationId xmlns:a16="http://schemas.microsoft.com/office/drawing/2014/main" id="{2B583B29-F025-683C-4926-FEFC3A24E75F}"/>
              </a:ext>
            </a:extLst>
          </p:cNvPr>
          <p:cNvSpPr/>
          <p:nvPr/>
        </p:nvSpPr>
        <p:spPr>
          <a:xfrm>
            <a:off x="1683834" y="1828800"/>
            <a:ext cx="8697951" cy="1159727"/>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408165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D0E6-E08D-FEA4-80BF-95DBEDF1F41C}"/>
              </a:ext>
            </a:extLst>
          </p:cNvPr>
          <p:cNvSpPr>
            <a:spLocks noGrp="1"/>
          </p:cNvSpPr>
          <p:nvPr>
            <p:ph type="title"/>
          </p:nvPr>
        </p:nvSpPr>
        <p:spPr>
          <a:xfrm>
            <a:off x="370936" y="365125"/>
            <a:ext cx="11887200" cy="1325563"/>
          </a:xfrm>
        </p:spPr>
        <p:txBody>
          <a:bodyPr>
            <a:normAutofit fontScale="90000"/>
          </a:bodyPr>
          <a:lstStyle/>
          <a:p>
            <a:r>
              <a:rPr lang="en-AU" sz="4000"/>
              <a:t>Most Published Videos per Category from August to November 2020</a:t>
            </a:r>
            <a:br>
              <a:rPr lang="en-AU" b="1" i="0">
                <a:solidFill>
                  <a:srgbClr val="1F2328"/>
                </a:solidFill>
                <a:effectLst/>
                <a:latin typeface="-apple-system"/>
              </a:rPr>
            </a:br>
            <a:r>
              <a:rPr lang="en-AU" sz="1600">
                <a:solidFill>
                  <a:srgbClr val="1F2328"/>
                </a:solidFill>
                <a:latin typeface="-apple-system"/>
              </a:rPr>
              <a:t>Music and entertainment publish the highest number of videos; surprisingly, </a:t>
            </a:r>
            <a:r>
              <a:rPr lang="en-AU" sz="1600" err="1">
                <a:solidFill>
                  <a:srgbClr val="1F2328"/>
                </a:solidFill>
                <a:latin typeface="-apple-system"/>
              </a:rPr>
              <a:t>Nonprofits</a:t>
            </a:r>
            <a:r>
              <a:rPr lang="en-AU" sz="1600">
                <a:solidFill>
                  <a:srgbClr val="1F2328"/>
                </a:solidFill>
                <a:latin typeface="-apple-system"/>
              </a:rPr>
              <a:t> and Activism had the least number of published videos with only five videos.</a:t>
            </a:r>
            <a:br>
              <a:rPr lang="en-AU" sz="1600">
                <a:solidFill>
                  <a:srgbClr val="1F2328"/>
                </a:solidFill>
                <a:latin typeface="-apple-system"/>
              </a:rPr>
            </a:br>
            <a:endParaRPr lang="en-US" sz="1600">
              <a:solidFill>
                <a:srgbClr val="1F2328"/>
              </a:solidFill>
              <a:latin typeface="-apple-system"/>
            </a:endParaRPr>
          </a:p>
        </p:txBody>
      </p:sp>
      <p:pic>
        <p:nvPicPr>
          <p:cNvPr id="1026" name="Picture 2" descr="mostpublishedcategories">
            <a:extLst>
              <a:ext uri="{FF2B5EF4-FFF2-40B4-BE49-F238E27FC236}">
                <a16:creationId xmlns:a16="http://schemas.microsoft.com/office/drawing/2014/main" id="{8C98F85B-89F1-2091-9CB0-52A1CD546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850" y="1690688"/>
            <a:ext cx="6410696" cy="48021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ostpublishedcategoriesbar">
            <a:extLst>
              <a:ext uri="{FF2B5EF4-FFF2-40B4-BE49-F238E27FC236}">
                <a16:creationId xmlns:a16="http://schemas.microsoft.com/office/drawing/2014/main" id="{596EBFF0-7DE0-496E-95A9-BC76BC66F5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7561" y="2042160"/>
            <a:ext cx="5044439" cy="448955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30EA1C3-9903-713B-7B9F-AEA71CAD7067}"/>
              </a:ext>
            </a:extLst>
          </p:cNvPr>
          <p:cNvSpPr/>
          <p:nvPr/>
        </p:nvSpPr>
        <p:spPr>
          <a:xfrm>
            <a:off x="99391" y="2256183"/>
            <a:ext cx="6587155" cy="556592"/>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
        <p:nvSpPr>
          <p:cNvPr id="4" name="Rectangle 3">
            <a:extLst>
              <a:ext uri="{FF2B5EF4-FFF2-40B4-BE49-F238E27FC236}">
                <a16:creationId xmlns:a16="http://schemas.microsoft.com/office/drawing/2014/main" id="{411EC509-26B5-C87A-775A-B7797BF73E2B}"/>
              </a:ext>
            </a:extLst>
          </p:cNvPr>
          <p:cNvSpPr/>
          <p:nvPr/>
        </p:nvSpPr>
        <p:spPr>
          <a:xfrm rot="5400000">
            <a:off x="6604551" y="3245126"/>
            <a:ext cx="2862469" cy="626165"/>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793749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DE653-8AF9-5B05-458C-6716DFFC4258}"/>
              </a:ext>
            </a:extLst>
          </p:cNvPr>
          <p:cNvSpPr>
            <a:spLocks noGrp="1"/>
          </p:cNvSpPr>
          <p:nvPr>
            <p:ph type="title"/>
          </p:nvPr>
        </p:nvSpPr>
        <p:spPr>
          <a:xfrm>
            <a:off x="298450" y="250825"/>
            <a:ext cx="11595100" cy="1325563"/>
          </a:xfrm>
        </p:spPr>
        <p:txBody>
          <a:bodyPr>
            <a:normAutofit fontScale="90000"/>
          </a:bodyPr>
          <a:lstStyle/>
          <a:p>
            <a:r>
              <a:rPr lang="en-AU" sz="4000"/>
              <a:t>Top Trending Channels from August to October 2020</a:t>
            </a:r>
            <a:br>
              <a:rPr lang="en-AU" b="1" i="0">
                <a:solidFill>
                  <a:srgbClr val="1F2328"/>
                </a:solidFill>
                <a:effectLst/>
                <a:latin typeface="-apple-system"/>
              </a:rPr>
            </a:br>
            <a:r>
              <a:rPr lang="en-AU" sz="1600">
                <a:solidFill>
                  <a:srgbClr val="1F2328"/>
                </a:solidFill>
                <a:latin typeface="-apple-system"/>
              </a:rPr>
              <a:t>According to the top trending channel bar charts, the most popular channels in each month fall into either the music or entertainment categories. October is the exception as a gaming channel was the most popular as it reviewed the game Among Us.</a:t>
            </a:r>
            <a:br>
              <a:rPr lang="en-AU" sz="1600">
                <a:solidFill>
                  <a:srgbClr val="1F2328"/>
                </a:solidFill>
                <a:latin typeface="-apple-system"/>
              </a:rPr>
            </a:br>
            <a:endParaRPr lang="en-US" sz="1600">
              <a:solidFill>
                <a:srgbClr val="1F2328"/>
              </a:solidFill>
              <a:latin typeface="-apple-system"/>
            </a:endParaRPr>
          </a:p>
        </p:txBody>
      </p:sp>
      <p:pic>
        <p:nvPicPr>
          <p:cNvPr id="2050" name="Picture 2" descr="toptrendingchannelsbar">
            <a:extLst>
              <a:ext uri="{FF2B5EF4-FFF2-40B4-BE49-F238E27FC236}">
                <a16:creationId xmlns:a16="http://schemas.microsoft.com/office/drawing/2014/main" id="{CEAD8D7A-907B-F753-A5E1-38935B795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40" y="1726242"/>
            <a:ext cx="7943533" cy="5131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7360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401127"/>
            <a:ext cx="3566160" cy="1200329"/>
          </a:xfrm>
          <a:prstGeom prst="rect">
            <a:avLst/>
          </a:prstGeom>
          <a:noFill/>
        </p:spPr>
        <p:txBody>
          <a:bodyPr wrap="square" rtlCol="0">
            <a:spAutoFit/>
          </a:bodyPr>
          <a:lstStyle/>
          <a:p>
            <a:pPr algn="just"/>
            <a:r>
              <a:rPr lang="en-AU" b="1" i="0">
                <a:solidFill>
                  <a:schemeClr val="bg1"/>
                </a:solidFill>
                <a:effectLst/>
                <a:latin typeface="-apple-system"/>
              </a:rPr>
              <a:t>Societal events will align with YouTube Trends (ex. Quarantine challenges/vlogs, new music video releases, video games etc.)</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7"/>
            <a:ext cx="6446520" cy="5699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1050369"/>
            <a:ext cx="5882640" cy="4832092"/>
          </a:xfrm>
          <a:prstGeom prst="rect">
            <a:avLst/>
          </a:prstGeom>
          <a:noFill/>
        </p:spPr>
        <p:txBody>
          <a:bodyPr wrap="square" rtlCol="0">
            <a:spAutoFit/>
          </a:bodyPr>
          <a:lstStyle/>
          <a:p>
            <a:pPr marL="285750" indent="-285750" algn="just">
              <a:buFont typeface="Arial" panose="020B0604020202020204" pitchFamily="34" charset="0"/>
              <a:buChar char="•"/>
            </a:pPr>
            <a:r>
              <a:rPr lang="en-AU" sz="1600" b="0" i="0">
                <a:solidFill>
                  <a:schemeClr val="bg1"/>
                </a:solidFill>
                <a:effectLst/>
                <a:latin typeface="-apple-system"/>
              </a:rPr>
              <a:t>YouTube trends aligned with societal events accordingly based on the Top Five Liked Videos data frame and the most popular categories bar chart. </a:t>
            </a:r>
          </a:p>
          <a:p>
            <a:pPr marL="285750" indent="-285750" algn="just">
              <a:buFont typeface="Arial" panose="020B0604020202020204" pitchFamily="34" charset="0"/>
              <a:buChar char="•"/>
            </a:pPr>
            <a:endParaRPr lang="en-AU" sz="1600" b="0" i="0">
              <a:solidFill>
                <a:schemeClr val="bg1"/>
              </a:solidFill>
              <a:effectLst/>
              <a:latin typeface="-apple-system"/>
            </a:endParaRPr>
          </a:p>
          <a:p>
            <a:pPr marL="285750" indent="-285750" algn="just">
              <a:buFont typeface="Arial" panose="020B0604020202020204" pitchFamily="34" charset="0"/>
              <a:buChar char="•"/>
            </a:pPr>
            <a:r>
              <a:rPr lang="en-AU" sz="1600" b="0" i="0">
                <a:solidFill>
                  <a:schemeClr val="bg1"/>
                </a:solidFill>
                <a:effectLst/>
                <a:latin typeface="-apple-system"/>
              </a:rPr>
              <a:t>Music was the most popular category during this time and this was reflected as the top five videos were all related to K-Pop music groups, BTS and </a:t>
            </a:r>
            <a:r>
              <a:rPr lang="en-AU" sz="1600" b="0" i="0" err="1">
                <a:solidFill>
                  <a:schemeClr val="bg1"/>
                </a:solidFill>
                <a:effectLst/>
                <a:latin typeface="-apple-system"/>
              </a:rPr>
              <a:t>Blackpink</a:t>
            </a:r>
            <a:r>
              <a:rPr lang="en-AU" sz="1600" b="0" i="0">
                <a:solidFill>
                  <a:schemeClr val="bg1"/>
                </a:solidFill>
                <a:effectLst/>
                <a:latin typeface="-apple-system"/>
              </a:rPr>
              <a:t>. According to the top trending channel bar charts, the most popular channels in each month fall into either the music or entertainment categories; these are the top two popular categories overall:</a:t>
            </a:r>
          </a:p>
          <a:p>
            <a:pPr algn="just"/>
            <a:endParaRPr lang="en-AU" sz="16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August: Big Hit Labels was the most popular channel as BTS dropped music teasers and a video for their song, Dynamite.</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September: </a:t>
            </a:r>
            <a:r>
              <a:rPr lang="en-AU" sz="1200" b="0" i="0" err="1">
                <a:solidFill>
                  <a:schemeClr val="bg1"/>
                </a:solidFill>
                <a:effectLst/>
                <a:latin typeface="-apple-system"/>
              </a:rPr>
              <a:t>Blackpink</a:t>
            </a:r>
            <a:r>
              <a:rPr lang="en-AU" sz="1200" b="0" i="0">
                <a:solidFill>
                  <a:schemeClr val="bg1"/>
                </a:solidFill>
                <a:effectLst/>
                <a:latin typeface="-apple-system"/>
              </a:rPr>
              <a:t> was the most popular channel as </a:t>
            </a:r>
            <a:r>
              <a:rPr lang="en-AU" sz="1200" b="0" i="0" err="1">
                <a:solidFill>
                  <a:schemeClr val="bg1"/>
                </a:solidFill>
                <a:effectLst/>
                <a:latin typeface="-apple-system"/>
              </a:rPr>
              <a:t>Blackpink</a:t>
            </a:r>
            <a:r>
              <a:rPr lang="en-AU" sz="1200" b="0" i="0">
                <a:solidFill>
                  <a:schemeClr val="bg1"/>
                </a:solidFill>
                <a:effectLst/>
                <a:latin typeface="-apple-system"/>
              </a:rPr>
              <a:t> dropped a song with Selena Gomez called Ice Cream.</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October: The Pixel Kingdom, a gaming channel, was the most popular channel as it reviewed the hit game Among Us.</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November: JYB Entertainment is the most popular channel in November so far as another K-Pop Group, Twice, released new music.</a:t>
            </a:r>
          </a:p>
        </p:txBody>
      </p:sp>
    </p:spTree>
    <p:extLst>
      <p:ext uri="{BB962C8B-B14F-4D97-AF65-F5344CB8AC3E}">
        <p14:creationId xmlns:p14="http://schemas.microsoft.com/office/powerpoint/2010/main" val="3262142171"/>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30311_Updated" id="{0D1AB845-8C91-4A17-83C2-554F3A60F4B7}" vid="{9E18AF1B-19C5-465B-9A10-4BC0656C0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23</Slides>
  <Notes>2</Notes>
  <HiddenSlides>0</HiddenSlide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PowerPoint Presentation</vt:lpstr>
      <vt:lpstr>Exploratory Research Background</vt:lpstr>
      <vt:lpstr>Analytics Paradigm</vt:lpstr>
      <vt:lpstr>Analytics Paradigm</vt:lpstr>
      <vt:lpstr>Hypothesis 1: Find out whether YouTube trends reflect societal events</vt:lpstr>
      <vt:lpstr>Top 5 Liked Videos From Aug to Nov 2020  The top five liked videos during this timeframe all fall in the music category; K-Pop groups seem to dominate this category.</vt:lpstr>
      <vt:lpstr>Most Published Videos per Category from August to November 2020 Music and entertainment publish the highest number of videos; surprisingly, Nonprofits and Activism had the least number of published videos with only five videos. </vt:lpstr>
      <vt:lpstr>Top Trending Channels from August to October 2020 According to the top trending channel bar charts, the most popular channels in each month fall into either the music or entertainment categories. October is the exception as a gaming channel was the most popular as it reviewed the game Among Us. </vt:lpstr>
      <vt:lpstr>PowerPoint Presentation</vt:lpstr>
      <vt:lpstr>Hypothesis 2: Correlation among viewership, like, dislike and comments</vt:lpstr>
      <vt:lpstr>Top Trending Channels from August to October 2020 According to the top trending channel bar charts, the most popular channels in each month fall into either the music or entertainment categories. October is the exception as a gaming channel was the most popular as it reviewed the game Among Us. </vt:lpstr>
      <vt:lpstr>Relationship between View Count and Reactions per Category</vt:lpstr>
      <vt:lpstr>These scatter plots display the relationship between view count and reactions per category. Reactions consist of the number of likes, number of dislikes, and number of comments.</vt:lpstr>
      <vt:lpstr>Comparison Between the Top Two Categories: Music vs. Entertainment Music and entertainment are the top two popular categories and have very similar reactions in regards to the number of likes and dislikes. </vt:lpstr>
      <vt:lpstr>The Most Viewed Quarantine Challenge Videos During Strict COVID Lockdown The horizontal bar graph depict the most viewed quarantine challenge videos created during lockdown. This data was pulled from the YouTube Search API dataset and the word cloud was generated from the comments. </vt:lpstr>
      <vt:lpstr>PowerPoint Presentation</vt:lpstr>
      <vt:lpstr>Hypothesis 3: Find out pre and during Covid viewership behavior</vt:lpstr>
      <vt:lpstr>Most relevant Videos in 2019 </vt:lpstr>
      <vt:lpstr>Most relevant Videos in 2020 </vt:lpstr>
      <vt:lpstr>PowerPoint Presentation</vt:lpstr>
      <vt:lpstr>Limitations</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Simon Gomes</dc:creator>
  <cp:revision>1</cp:revision>
  <dcterms:created xsi:type="dcterms:W3CDTF">2023-05-21T21:32:27Z</dcterms:created>
  <dcterms:modified xsi:type="dcterms:W3CDTF">2023-05-22T21:13:29Z</dcterms:modified>
</cp:coreProperties>
</file>

<file path=docProps/thumbnail.jpeg>
</file>